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1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60" r:id="rId2"/>
    <p:sldId id="495" r:id="rId3"/>
    <p:sldId id="491" r:id="rId4"/>
    <p:sldId id="493" r:id="rId5"/>
    <p:sldId id="494" r:id="rId6"/>
    <p:sldId id="496" r:id="rId7"/>
    <p:sldId id="488" r:id="rId8"/>
  </p:sldIdLst>
  <p:sldSz cx="9144000" cy="5143500" type="screen16x9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9D8A"/>
    <a:srgbClr val="2E9271"/>
    <a:srgbClr val="6199AB"/>
    <a:srgbClr val="4E9AAC"/>
    <a:srgbClr val="F3F3F3"/>
    <a:srgbClr val="FDFDFD"/>
    <a:srgbClr val="FFFFFF"/>
    <a:srgbClr val="89C5BB"/>
    <a:srgbClr val="82B18C"/>
    <a:srgbClr val="5591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44" autoAdjust="0"/>
    <p:restoredTop sz="89758" autoAdjust="0"/>
  </p:normalViewPr>
  <p:slideViewPr>
    <p:cSldViewPr snapToGrid="0">
      <p:cViewPr varScale="1">
        <p:scale>
          <a:sx n="103" d="100"/>
          <a:sy n="103" d="100"/>
        </p:scale>
        <p:origin x="876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>
              <a:noFill/>
            </a:ln>
          </c:spPr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4E6E6D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55918E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82B18C"/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-1.0123758564141742E-2"/>
                  <c:y val="-2.12598963741473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841</c:v>
                </c:pt>
                <c:pt idx="1">
                  <c:v>2601</c:v>
                </c:pt>
                <c:pt idx="2">
                  <c:v>10742</c:v>
                </c:pt>
                <c:pt idx="3">
                  <c:v>2999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320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Свердловская и Курганская область</c:v>
                </c:pt>
                <c:pt idx="1">
                  <c:v>Тюменская область</c:v>
                </c:pt>
                <c:pt idx="2">
                  <c:v>Ханты-Мансийский автономный округ - Югра</c:v>
                </c:pt>
                <c:pt idx="3">
                  <c:v>Челябинская область</c:v>
                </c:pt>
                <c:pt idx="4">
                  <c:v>Ямало-Ненецкий автономный округ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#,##0">
                  <c:v>5862</c:v>
                </c:pt>
                <c:pt idx="1">
                  <c:v>2935</c:v>
                </c:pt>
                <c:pt idx="2">
                  <c:v>3391</c:v>
                </c:pt>
                <c:pt idx="3">
                  <c:v>3403</c:v>
                </c:pt>
                <c:pt idx="4">
                  <c:v>1582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4"/>
        <c:axId val="147211344"/>
        <c:axId val="147211736"/>
      </c:barChart>
      <c:catAx>
        <c:axId val="147211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spc="-6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211736"/>
        <c:crosses val="autoZero"/>
        <c:auto val="1"/>
        <c:lblAlgn val="ctr"/>
        <c:lblOffset val="0"/>
        <c:noMultiLvlLbl val="0"/>
      </c:catAx>
      <c:valAx>
        <c:axId val="147211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F3F3F3"/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bg1">
                    <a:lumMod val="8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72113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>
              <a:noFill/>
            </a:ln>
          </c:spPr>
          <c:dPt>
            <c:idx val="0"/>
            <c:bubble3D val="0"/>
            <c:spPr>
              <a:solidFill>
                <a:srgbClr val="619D8A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chemeClr val="accent6">
                  <a:lumMod val="75000"/>
                </a:schemeClr>
              </a:solidFill>
              <a:ln w="19050">
                <a:noFill/>
              </a:ln>
              <a:effectLst/>
            </c:spPr>
          </c:dPt>
          <c:dLbls>
            <c:dLbl>
              <c:idx val="0"/>
              <c:layout>
                <c:manualLayout>
                  <c:x val="0.42723005572252526"/>
                  <c:y val="-0.4526604766090712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-100" baseline="0">
                      <a:solidFill>
                        <a:srgbClr val="619D8A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23735003095695847"/>
                  <c:y val="-0.1068075281886572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accent6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noFill/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158</c:v>
                </c:pt>
                <c:pt idx="1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2"/>
        <c:holeSize val="55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</c:v>
                </c:pt>
              </c:strCache>
            </c:strRef>
          </c:tx>
          <c:spPr>
            <a:ln w="57150">
              <a:noFill/>
            </a:ln>
          </c:spPr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E588-1B46-B28F-ECBD912A514E}"/>
              </c:ext>
            </c:extLst>
          </c:dPt>
          <c:dPt>
            <c:idx val="1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57150">
                <a:noFill/>
              </a:ln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E588-1B46-B28F-ECBD912A514E}"/>
              </c:ext>
            </c:extLst>
          </c:dPt>
          <c:cat>
            <c:strRef>
              <c:f>Лист1!$A$2:$A$3</c:f>
              <c:strCache>
                <c:ptCount val="2"/>
                <c:pt idx="0">
                  <c:v>Промышленные выбросы</c:v>
                </c:pt>
                <c:pt idx="1">
                  <c:v>Транспорт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138.80000000000001</c:v>
                </c:pt>
                <c:pt idx="1">
                  <c:v>23.4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588-1B46-B28F-ECBD912A51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57150">
              <a:noFill/>
            </a:ln>
          </c:spPr>
          <c:dPt>
            <c:idx val="0"/>
            <c:bubble3D val="0"/>
            <c:spPr>
              <a:solidFill>
                <a:schemeClr val="accent5">
                  <a:lumMod val="50000"/>
                </a:schemeClr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673-454F-A5E5-400FD83026F6}"/>
              </c:ext>
            </c:extLst>
          </c:dPt>
          <c:dPt>
            <c:idx val="1"/>
            <c:bubble3D val="0"/>
            <c:spPr>
              <a:solidFill>
                <a:srgbClr val="4E9488"/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673-454F-A5E5-400FD83026F6}"/>
              </c:ext>
            </c:extLst>
          </c:dPt>
          <c:dPt>
            <c:idx val="2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673-454F-A5E5-400FD83026F6}"/>
              </c:ext>
            </c:extLst>
          </c:dPt>
          <c:cat>
            <c:strRef>
              <c:f>Лист1!$A$2:$A$4</c:f>
              <c:strCache>
                <c:ptCount val="3"/>
                <c:pt idx="0">
                  <c:v>Транспорт </c:v>
                </c:pt>
                <c:pt idx="1">
                  <c:v>Коммунальный</c:v>
                </c:pt>
                <c:pt idx="2">
                  <c:v>Промышленность</c:v>
                </c:pt>
              </c:strCache>
            </c:strRef>
          </c:cat>
          <c:val>
            <c:numRef>
              <c:f>Лист1!$B$2:$B$4</c:f>
              <c:numCache>
                <c:formatCode>0%</c:formatCode>
                <c:ptCount val="3"/>
                <c:pt idx="0">
                  <c:v>0.32</c:v>
                </c:pt>
                <c:pt idx="1">
                  <c:v>0.2</c:v>
                </c:pt>
                <c:pt idx="2">
                  <c:v>0.48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673-454F-A5E5-400FD8302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spPr>
            <a:ln w="57150">
              <a:noFill/>
            </a:ln>
          </c:spPr>
          <c:dPt>
            <c:idx val="0"/>
            <c:bubble3D val="0"/>
            <c:spPr>
              <a:solidFill>
                <a:schemeClr val="tx2">
                  <a:lumMod val="60000"/>
                  <a:lumOff val="40000"/>
                </a:schemeClr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CE7-614C-B1C4-7AC766C24E1D}"/>
              </c:ext>
            </c:extLst>
          </c:dPt>
          <c:dPt>
            <c:idx val="1"/>
            <c:bubble3D val="0"/>
            <c:spPr>
              <a:solidFill>
                <a:schemeClr val="accent5">
                  <a:lumMod val="50000"/>
                </a:schemeClr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CE7-614C-B1C4-7AC766C24E1D}"/>
              </c:ext>
            </c:extLst>
          </c:dPt>
          <c:dPt>
            <c:idx val="2"/>
            <c:bubble3D val="0"/>
            <c:spPr>
              <a:solidFill>
                <a:srgbClr val="4E9488"/>
              </a:solidFill>
              <a:ln w="57150">
                <a:noFill/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CCE7-614C-B1C4-7AC766C24E1D}"/>
              </c:ext>
            </c:extLst>
          </c:dPt>
          <c:cat>
            <c:strRef>
              <c:f>Лист1!$A$2:$A$4</c:f>
              <c:strCache>
                <c:ptCount val="3"/>
                <c:pt idx="0">
                  <c:v>Транспорт </c:v>
                </c:pt>
                <c:pt idx="1">
                  <c:v>Коммунальный</c:v>
                </c:pt>
                <c:pt idx="2">
                  <c:v>Промышленность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210.15299999999999</c:v>
                </c:pt>
                <c:pt idx="1">
                  <c:v>20.399999999999999</c:v>
                </c:pt>
                <c:pt idx="2">
                  <c:v>31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CE7-614C-B1C4-7AC766C24E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0.42105</cdr:x>
      <cdr:y>0.22418</cdr:y>
    </cdr:from>
    <cdr:to>
      <cdr:x>0.70811</cdr:x>
      <cdr:y>0.69544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341242" y="43499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0.34271</cdr:x>
      <cdr:y>0.12389</cdr:y>
    </cdr:from>
    <cdr:to>
      <cdr:x>0.51935</cdr:x>
      <cdr:y>0.36182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091688" y="240381"/>
          <a:ext cx="562680" cy="461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050" b="1" dirty="0">
              <a:solidFill>
                <a:schemeClr val="bg1"/>
              </a:solidFill>
              <a:latin typeface="Arial Narrow" pitchFamily="34" charset="0"/>
            </a:rPr>
            <a:t>14%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2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6738FF-042F-4894-AE2A-423451DD64D3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1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AE967D-F163-4426-B8D7-573D31020B7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373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6" y="1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69CCAA-231C-452D-87B2-1575235FFA7E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9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6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DD1BA-5C85-40DA-8475-42738B10DE5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8999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D1BA-5C85-40DA-8475-42738B10DE54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810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D1BA-5C85-40DA-8475-42738B10DE54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1434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D1BA-5C85-40DA-8475-42738B10DE54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495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D1BA-5C85-40DA-8475-42738B10DE54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12962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422275" y="1241425"/>
            <a:ext cx="5953125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CDD1BA-5C85-40DA-8475-42738B10DE54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2127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01.11.2018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image" Target="../media/image1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49439" y="184186"/>
            <a:ext cx="3753254" cy="500248"/>
            <a:chOff x="449439" y="217766"/>
            <a:chExt cx="3753254" cy="500248"/>
          </a:xfrm>
        </p:grpSpPr>
        <p:sp>
          <p:nvSpPr>
            <p:cNvPr id="154" name="TextBox 153"/>
            <p:cNvSpPr txBox="1"/>
            <p:nvPr/>
          </p:nvSpPr>
          <p:spPr>
            <a:xfrm>
              <a:off x="911919" y="445890"/>
              <a:ext cx="3290774" cy="272124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ru-RU" sz="800" b="1" spc="-1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Федеральная служба по надзору </a:t>
              </a:r>
            </a:p>
            <a:p>
              <a:pPr>
                <a:lnSpc>
                  <a:spcPts val="700"/>
                </a:lnSpc>
              </a:pPr>
              <a:r>
                <a:rPr lang="ru-RU" sz="800" b="1" spc="3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в сфере природопользования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911920" y="226975"/>
              <a:ext cx="1643395" cy="292386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rPr>
                <a:t>РОСПРИРОДНАДЗОР</a:t>
              </a:r>
            </a:p>
          </p:txBody>
        </p:sp>
        <p:pic>
          <p:nvPicPr>
            <p:cNvPr id="156" name="Picture 1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439" y="217766"/>
              <a:ext cx="420003" cy="451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" name="Группа 731"/>
          <p:cNvGrpSpPr/>
          <p:nvPr/>
        </p:nvGrpSpPr>
        <p:grpSpPr>
          <a:xfrm>
            <a:off x="3336611" y="1155700"/>
            <a:ext cx="2317750" cy="136526"/>
            <a:chOff x="3717925" y="1155700"/>
            <a:chExt cx="2317750" cy="136526"/>
          </a:xfrm>
          <a:solidFill>
            <a:srgbClr val="2DBDA2"/>
          </a:solidFill>
        </p:grpSpPr>
        <p:sp>
          <p:nvSpPr>
            <p:cNvPr id="29708" name="Freeform 12"/>
            <p:cNvSpPr>
              <a:spLocks/>
            </p:cNvSpPr>
            <p:nvPr/>
          </p:nvSpPr>
          <p:spPr bwMode="auto">
            <a:xfrm>
              <a:off x="419576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09" name="Freeform 13"/>
            <p:cNvSpPr>
              <a:spLocks/>
            </p:cNvSpPr>
            <p:nvPr/>
          </p:nvSpPr>
          <p:spPr bwMode="auto">
            <a:xfrm>
              <a:off x="430371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auto">
            <a:xfrm>
              <a:off x="441166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1" name="Freeform 15"/>
            <p:cNvSpPr>
              <a:spLocks/>
            </p:cNvSpPr>
            <p:nvPr/>
          </p:nvSpPr>
          <p:spPr bwMode="auto">
            <a:xfrm>
              <a:off x="4518025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462280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473075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483870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auto">
            <a:xfrm>
              <a:off x="494665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auto">
            <a:xfrm>
              <a:off x="504983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7" name="Freeform 21"/>
            <p:cNvSpPr>
              <a:spLocks/>
            </p:cNvSpPr>
            <p:nvPr/>
          </p:nvSpPr>
          <p:spPr bwMode="auto">
            <a:xfrm>
              <a:off x="515778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8" name="Freeform 22"/>
            <p:cNvSpPr>
              <a:spLocks/>
            </p:cNvSpPr>
            <p:nvPr/>
          </p:nvSpPr>
          <p:spPr bwMode="auto">
            <a:xfrm>
              <a:off x="526573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auto">
            <a:xfrm>
              <a:off x="5373688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6" y="3"/>
                    <a:pt x="19" y="2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1" name="Freeform 25"/>
            <p:cNvSpPr>
              <a:spLocks/>
            </p:cNvSpPr>
            <p:nvPr/>
          </p:nvSpPr>
          <p:spPr bwMode="auto">
            <a:xfrm>
              <a:off x="3875088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>
              <a:off x="3929063" y="1217613"/>
              <a:ext cx="77788" cy="1270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</a:cxnLst>
              <a:rect l="0" t="0" r="r" b="b"/>
              <a:pathLst>
                <a:path w="20" h="4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6" name="Freeform 30"/>
            <p:cNvSpPr>
              <a:spLocks/>
            </p:cNvSpPr>
            <p:nvPr/>
          </p:nvSpPr>
          <p:spPr bwMode="auto">
            <a:xfrm>
              <a:off x="3717925" y="1155700"/>
              <a:ext cx="73025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19" h="4">
                  <a:moveTo>
                    <a:pt x="10" y="4"/>
                  </a:move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7" name="Freeform 31"/>
            <p:cNvSpPr>
              <a:spLocks/>
            </p:cNvSpPr>
            <p:nvPr/>
          </p:nvSpPr>
          <p:spPr bwMode="auto">
            <a:xfrm>
              <a:off x="38211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8" name="Freeform 32"/>
            <p:cNvSpPr>
              <a:spLocks/>
            </p:cNvSpPr>
            <p:nvPr/>
          </p:nvSpPr>
          <p:spPr bwMode="auto">
            <a:xfrm>
              <a:off x="39290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1" name="Freeform 35"/>
            <p:cNvSpPr>
              <a:spLocks/>
            </p:cNvSpPr>
            <p:nvPr/>
          </p:nvSpPr>
          <p:spPr bwMode="auto">
            <a:xfrm>
              <a:off x="4249738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2" name="Freeform 36"/>
            <p:cNvSpPr>
              <a:spLocks/>
            </p:cNvSpPr>
            <p:nvPr/>
          </p:nvSpPr>
          <p:spPr bwMode="auto">
            <a:xfrm>
              <a:off x="4357688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3" name="Freeform 37"/>
            <p:cNvSpPr>
              <a:spLocks/>
            </p:cNvSpPr>
            <p:nvPr/>
          </p:nvSpPr>
          <p:spPr bwMode="auto">
            <a:xfrm>
              <a:off x="4464050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4" name="Freeform 38"/>
            <p:cNvSpPr>
              <a:spLocks/>
            </p:cNvSpPr>
            <p:nvPr/>
          </p:nvSpPr>
          <p:spPr bwMode="auto">
            <a:xfrm>
              <a:off x="456882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5" name="Freeform 39"/>
            <p:cNvSpPr>
              <a:spLocks/>
            </p:cNvSpPr>
            <p:nvPr/>
          </p:nvSpPr>
          <p:spPr bwMode="auto">
            <a:xfrm>
              <a:off x="467677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6" name="Freeform 40"/>
            <p:cNvSpPr>
              <a:spLocks/>
            </p:cNvSpPr>
            <p:nvPr/>
          </p:nvSpPr>
          <p:spPr bwMode="auto">
            <a:xfrm>
              <a:off x="478472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7" name="Freeform 41"/>
            <p:cNvSpPr>
              <a:spLocks/>
            </p:cNvSpPr>
            <p:nvPr/>
          </p:nvSpPr>
          <p:spPr bwMode="auto">
            <a:xfrm>
              <a:off x="489267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8" name="Freeform 42"/>
            <p:cNvSpPr>
              <a:spLocks/>
            </p:cNvSpPr>
            <p:nvPr/>
          </p:nvSpPr>
          <p:spPr bwMode="auto">
            <a:xfrm>
              <a:off x="499586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9" name="Freeform 43"/>
            <p:cNvSpPr>
              <a:spLocks/>
            </p:cNvSpPr>
            <p:nvPr/>
          </p:nvSpPr>
          <p:spPr bwMode="auto">
            <a:xfrm>
              <a:off x="510381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0" name="Freeform 44"/>
            <p:cNvSpPr>
              <a:spLocks/>
            </p:cNvSpPr>
            <p:nvPr/>
          </p:nvSpPr>
          <p:spPr bwMode="auto">
            <a:xfrm>
              <a:off x="521176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1" name="Freeform 45"/>
            <p:cNvSpPr>
              <a:spLocks/>
            </p:cNvSpPr>
            <p:nvPr/>
          </p:nvSpPr>
          <p:spPr bwMode="auto">
            <a:xfrm>
              <a:off x="5319713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2" name="Freeform 46"/>
            <p:cNvSpPr>
              <a:spLocks/>
            </p:cNvSpPr>
            <p:nvPr/>
          </p:nvSpPr>
          <p:spPr bwMode="auto">
            <a:xfrm>
              <a:off x="5422900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3" name="Freeform 47"/>
            <p:cNvSpPr>
              <a:spLocks/>
            </p:cNvSpPr>
            <p:nvPr/>
          </p:nvSpPr>
          <p:spPr bwMode="auto">
            <a:xfrm>
              <a:off x="5476875" y="1247775"/>
              <a:ext cx="77788" cy="14288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20" y="2"/>
                </a:cxn>
              </a:cxnLst>
              <a:rect l="0" t="0" r="r" b="b"/>
              <a:pathLst>
                <a:path w="20" h="4">
                  <a:moveTo>
                    <a:pt x="20" y="2"/>
                  </a:move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5" name="Freeform 49"/>
            <p:cNvSpPr>
              <a:spLocks/>
            </p:cNvSpPr>
            <p:nvPr/>
          </p:nvSpPr>
          <p:spPr bwMode="auto">
            <a:xfrm>
              <a:off x="39830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6" name="Freeform 50"/>
            <p:cNvSpPr>
              <a:spLocks/>
            </p:cNvSpPr>
            <p:nvPr/>
          </p:nvSpPr>
          <p:spPr bwMode="auto">
            <a:xfrm>
              <a:off x="4090988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7" name="Freeform 51"/>
            <p:cNvSpPr>
              <a:spLocks/>
            </p:cNvSpPr>
            <p:nvPr/>
          </p:nvSpPr>
          <p:spPr bwMode="auto">
            <a:xfrm>
              <a:off x="419576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8" name="Freeform 52"/>
            <p:cNvSpPr>
              <a:spLocks/>
            </p:cNvSpPr>
            <p:nvPr/>
          </p:nvSpPr>
          <p:spPr bwMode="auto">
            <a:xfrm>
              <a:off x="430371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9" name="Freeform 53"/>
            <p:cNvSpPr>
              <a:spLocks/>
            </p:cNvSpPr>
            <p:nvPr/>
          </p:nvSpPr>
          <p:spPr bwMode="auto">
            <a:xfrm>
              <a:off x="441166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0" name="Freeform 54"/>
            <p:cNvSpPr>
              <a:spLocks/>
            </p:cNvSpPr>
            <p:nvPr/>
          </p:nvSpPr>
          <p:spPr bwMode="auto">
            <a:xfrm>
              <a:off x="4518025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1" name="Freeform 55"/>
            <p:cNvSpPr>
              <a:spLocks/>
            </p:cNvSpPr>
            <p:nvPr/>
          </p:nvSpPr>
          <p:spPr bwMode="auto">
            <a:xfrm>
              <a:off x="462280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2" name="Freeform 56"/>
            <p:cNvSpPr>
              <a:spLocks/>
            </p:cNvSpPr>
            <p:nvPr/>
          </p:nvSpPr>
          <p:spPr bwMode="auto">
            <a:xfrm>
              <a:off x="473075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3" name="Freeform 57"/>
            <p:cNvSpPr>
              <a:spLocks/>
            </p:cNvSpPr>
            <p:nvPr/>
          </p:nvSpPr>
          <p:spPr bwMode="auto">
            <a:xfrm>
              <a:off x="483870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4" name="Freeform 58"/>
            <p:cNvSpPr>
              <a:spLocks/>
            </p:cNvSpPr>
            <p:nvPr/>
          </p:nvSpPr>
          <p:spPr bwMode="auto">
            <a:xfrm>
              <a:off x="4946650" y="1185863"/>
              <a:ext cx="76200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19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5" name="Freeform 59"/>
            <p:cNvSpPr>
              <a:spLocks/>
            </p:cNvSpPr>
            <p:nvPr/>
          </p:nvSpPr>
          <p:spPr bwMode="auto">
            <a:xfrm>
              <a:off x="50498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6" name="Freeform 60"/>
            <p:cNvSpPr>
              <a:spLocks/>
            </p:cNvSpPr>
            <p:nvPr/>
          </p:nvSpPr>
          <p:spPr bwMode="auto">
            <a:xfrm>
              <a:off x="515778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7" name="Freeform 61"/>
            <p:cNvSpPr>
              <a:spLocks/>
            </p:cNvSpPr>
            <p:nvPr/>
          </p:nvSpPr>
          <p:spPr bwMode="auto">
            <a:xfrm>
              <a:off x="52657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8" name="Freeform 62"/>
            <p:cNvSpPr>
              <a:spLocks/>
            </p:cNvSpPr>
            <p:nvPr/>
          </p:nvSpPr>
          <p:spPr bwMode="auto">
            <a:xfrm>
              <a:off x="5373688" y="1185863"/>
              <a:ext cx="76200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6" y="3"/>
                    <a:pt x="19" y="1"/>
                  </a:cubicBezTo>
                  <a:cubicBezTo>
                    <a:pt x="20" y="1"/>
                    <a:pt x="19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9" name="Freeform 63"/>
            <p:cNvSpPr>
              <a:spLocks/>
            </p:cNvSpPr>
            <p:nvPr/>
          </p:nvSpPr>
          <p:spPr bwMode="auto">
            <a:xfrm>
              <a:off x="5476875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0" name="Freeform 64"/>
            <p:cNvSpPr>
              <a:spLocks/>
            </p:cNvSpPr>
            <p:nvPr/>
          </p:nvSpPr>
          <p:spPr bwMode="auto">
            <a:xfrm>
              <a:off x="5584825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1" name="Freeform 65"/>
            <p:cNvSpPr>
              <a:spLocks/>
            </p:cNvSpPr>
            <p:nvPr/>
          </p:nvSpPr>
          <p:spPr bwMode="auto">
            <a:xfrm>
              <a:off x="5692775" y="1185863"/>
              <a:ext cx="77788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0" h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2" name="Freeform 66"/>
            <p:cNvSpPr>
              <a:spLocks/>
            </p:cNvSpPr>
            <p:nvPr/>
          </p:nvSpPr>
          <p:spPr bwMode="auto">
            <a:xfrm>
              <a:off x="5800725" y="1185863"/>
              <a:ext cx="73025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9" y="2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19" h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9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4" name="Freeform 68"/>
            <p:cNvSpPr>
              <a:spLocks/>
            </p:cNvSpPr>
            <p:nvPr/>
          </p:nvSpPr>
          <p:spPr bwMode="auto">
            <a:xfrm>
              <a:off x="403701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5" name="Freeform 69"/>
            <p:cNvSpPr>
              <a:spLocks/>
            </p:cNvSpPr>
            <p:nvPr/>
          </p:nvSpPr>
          <p:spPr bwMode="auto">
            <a:xfrm>
              <a:off x="414178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6" name="Freeform 70"/>
            <p:cNvSpPr>
              <a:spLocks/>
            </p:cNvSpPr>
            <p:nvPr/>
          </p:nvSpPr>
          <p:spPr bwMode="auto">
            <a:xfrm>
              <a:off x="424973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7" name="Freeform 71"/>
            <p:cNvSpPr>
              <a:spLocks/>
            </p:cNvSpPr>
            <p:nvPr/>
          </p:nvSpPr>
          <p:spPr bwMode="auto">
            <a:xfrm>
              <a:off x="435768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8" name="Freeform 72"/>
            <p:cNvSpPr>
              <a:spLocks/>
            </p:cNvSpPr>
            <p:nvPr/>
          </p:nvSpPr>
          <p:spPr bwMode="auto">
            <a:xfrm>
              <a:off x="446405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9" name="Freeform 73"/>
            <p:cNvSpPr>
              <a:spLocks/>
            </p:cNvSpPr>
            <p:nvPr/>
          </p:nvSpPr>
          <p:spPr bwMode="auto">
            <a:xfrm>
              <a:off x="456882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0" name="Freeform 74"/>
            <p:cNvSpPr>
              <a:spLocks/>
            </p:cNvSpPr>
            <p:nvPr/>
          </p:nvSpPr>
          <p:spPr bwMode="auto">
            <a:xfrm>
              <a:off x="467677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1" name="Freeform 75"/>
            <p:cNvSpPr>
              <a:spLocks/>
            </p:cNvSpPr>
            <p:nvPr/>
          </p:nvSpPr>
          <p:spPr bwMode="auto">
            <a:xfrm>
              <a:off x="478472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2" name="Freeform 76"/>
            <p:cNvSpPr>
              <a:spLocks/>
            </p:cNvSpPr>
            <p:nvPr/>
          </p:nvSpPr>
          <p:spPr bwMode="auto">
            <a:xfrm>
              <a:off x="489267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3" name="Freeform 77"/>
            <p:cNvSpPr>
              <a:spLocks/>
            </p:cNvSpPr>
            <p:nvPr/>
          </p:nvSpPr>
          <p:spPr bwMode="auto">
            <a:xfrm>
              <a:off x="499586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4" name="Freeform 78"/>
            <p:cNvSpPr>
              <a:spLocks/>
            </p:cNvSpPr>
            <p:nvPr/>
          </p:nvSpPr>
          <p:spPr bwMode="auto">
            <a:xfrm>
              <a:off x="510381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5" name="Freeform 79"/>
            <p:cNvSpPr>
              <a:spLocks/>
            </p:cNvSpPr>
            <p:nvPr/>
          </p:nvSpPr>
          <p:spPr bwMode="auto">
            <a:xfrm>
              <a:off x="521176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6" name="Freeform 80"/>
            <p:cNvSpPr>
              <a:spLocks/>
            </p:cNvSpPr>
            <p:nvPr/>
          </p:nvSpPr>
          <p:spPr bwMode="auto">
            <a:xfrm>
              <a:off x="5319713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7" name="Freeform 81"/>
            <p:cNvSpPr>
              <a:spLocks/>
            </p:cNvSpPr>
            <p:nvPr/>
          </p:nvSpPr>
          <p:spPr bwMode="auto">
            <a:xfrm>
              <a:off x="542290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8" name="Freeform 82"/>
            <p:cNvSpPr>
              <a:spLocks/>
            </p:cNvSpPr>
            <p:nvPr/>
          </p:nvSpPr>
          <p:spPr bwMode="auto">
            <a:xfrm>
              <a:off x="553085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9" name="Freeform 83"/>
            <p:cNvSpPr>
              <a:spLocks/>
            </p:cNvSpPr>
            <p:nvPr/>
          </p:nvSpPr>
          <p:spPr bwMode="auto">
            <a:xfrm>
              <a:off x="5638800" y="1217613"/>
              <a:ext cx="77788" cy="1270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9" y="1"/>
                </a:cxn>
              </a:cxnLst>
              <a:rect l="0" t="0" r="r" b="b"/>
              <a:pathLst>
                <a:path w="20" h="4">
                  <a:moveTo>
                    <a:pt x="19" y="1"/>
                  </a:move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2" name="Freeform 86"/>
            <p:cNvSpPr>
              <a:spLocks/>
            </p:cNvSpPr>
            <p:nvPr/>
          </p:nvSpPr>
          <p:spPr bwMode="auto">
            <a:xfrm>
              <a:off x="40370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3" name="Freeform 87"/>
            <p:cNvSpPr>
              <a:spLocks/>
            </p:cNvSpPr>
            <p:nvPr/>
          </p:nvSpPr>
          <p:spPr bwMode="auto">
            <a:xfrm>
              <a:off x="414178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4" name="Freeform 88"/>
            <p:cNvSpPr>
              <a:spLocks/>
            </p:cNvSpPr>
            <p:nvPr/>
          </p:nvSpPr>
          <p:spPr bwMode="auto">
            <a:xfrm>
              <a:off x="424973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5" name="Freeform 89"/>
            <p:cNvSpPr>
              <a:spLocks/>
            </p:cNvSpPr>
            <p:nvPr/>
          </p:nvSpPr>
          <p:spPr bwMode="auto">
            <a:xfrm>
              <a:off x="435768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6" name="Freeform 90"/>
            <p:cNvSpPr>
              <a:spLocks/>
            </p:cNvSpPr>
            <p:nvPr/>
          </p:nvSpPr>
          <p:spPr bwMode="auto">
            <a:xfrm>
              <a:off x="446405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7" name="Freeform 91"/>
            <p:cNvSpPr>
              <a:spLocks/>
            </p:cNvSpPr>
            <p:nvPr/>
          </p:nvSpPr>
          <p:spPr bwMode="auto">
            <a:xfrm>
              <a:off x="45688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8" name="Freeform 92"/>
            <p:cNvSpPr>
              <a:spLocks/>
            </p:cNvSpPr>
            <p:nvPr/>
          </p:nvSpPr>
          <p:spPr bwMode="auto">
            <a:xfrm>
              <a:off x="46767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9" name="Freeform 93"/>
            <p:cNvSpPr>
              <a:spLocks/>
            </p:cNvSpPr>
            <p:nvPr/>
          </p:nvSpPr>
          <p:spPr bwMode="auto">
            <a:xfrm>
              <a:off x="47847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0" name="Freeform 94"/>
            <p:cNvSpPr>
              <a:spLocks/>
            </p:cNvSpPr>
            <p:nvPr/>
          </p:nvSpPr>
          <p:spPr bwMode="auto">
            <a:xfrm>
              <a:off x="48926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1" name="Freeform 95"/>
            <p:cNvSpPr>
              <a:spLocks/>
            </p:cNvSpPr>
            <p:nvPr/>
          </p:nvSpPr>
          <p:spPr bwMode="auto">
            <a:xfrm>
              <a:off x="49958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2" name="Freeform 96"/>
            <p:cNvSpPr>
              <a:spLocks/>
            </p:cNvSpPr>
            <p:nvPr/>
          </p:nvSpPr>
          <p:spPr bwMode="auto">
            <a:xfrm>
              <a:off x="51038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3" name="Freeform 97"/>
            <p:cNvSpPr>
              <a:spLocks/>
            </p:cNvSpPr>
            <p:nvPr/>
          </p:nvSpPr>
          <p:spPr bwMode="auto">
            <a:xfrm>
              <a:off x="52117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4" name="Freeform 98"/>
            <p:cNvSpPr>
              <a:spLocks/>
            </p:cNvSpPr>
            <p:nvPr/>
          </p:nvSpPr>
          <p:spPr bwMode="auto">
            <a:xfrm>
              <a:off x="5319713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5" name="Freeform 99"/>
            <p:cNvSpPr>
              <a:spLocks/>
            </p:cNvSpPr>
            <p:nvPr/>
          </p:nvSpPr>
          <p:spPr bwMode="auto">
            <a:xfrm>
              <a:off x="542290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6" name="Freeform 100"/>
            <p:cNvSpPr>
              <a:spLocks/>
            </p:cNvSpPr>
            <p:nvPr/>
          </p:nvSpPr>
          <p:spPr bwMode="auto">
            <a:xfrm>
              <a:off x="553085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7" name="Freeform 101"/>
            <p:cNvSpPr>
              <a:spLocks/>
            </p:cNvSpPr>
            <p:nvPr/>
          </p:nvSpPr>
          <p:spPr bwMode="auto">
            <a:xfrm>
              <a:off x="563880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8" name="Freeform 102"/>
            <p:cNvSpPr>
              <a:spLocks/>
            </p:cNvSpPr>
            <p:nvPr/>
          </p:nvSpPr>
          <p:spPr bwMode="auto">
            <a:xfrm>
              <a:off x="5746750" y="1155700"/>
              <a:ext cx="73025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19" h="4">
                  <a:moveTo>
                    <a:pt x="10" y="4"/>
                  </a:move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9" name="Freeform 103"/>
            <p:cNvSpPr>
              <a:spLocks/>
            </p:cNvSpPr>
            <p:nvPr/>
          </p:nvSpPr>
          <p:spPr bwMode="auto">
            <a:xfrm>
              <a:off x="58515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800" name="Freeform 104"/>
            <p:cNvSpPr>
              <a:spLocks/>
            </p:cNvSpPr>
            <p:nvPr/>
          </p:nvSpPr>
          <p:spPr bwMode="auto">
            <a:xfrm>
              <a:off x="59594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9" name="AutoShape 5"/>
          <p:cNvSpPr>
            <a:spLocks noChangeAspect="1" noChangeArrowheads="1" noTextEdit="1"/>
          </p:cNvSpPr>
          <p:nvPr/>
        </p:nvSpPr>
        <p:spPr bwMode="auto">
          <a:xfrm>
            <a:off x="-3175" y="774703"/>
            <a:ext cx="91503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-3175" y="774703"/>
            <a:ext cx="9150350" cy="555625"/>
          </a:xfrm>
          <a:custGeom>
            <a:avLst/>
            <a:gdLst/>
            <a:ahLst/>
            <a:cxnLst>
              <a:cxn ang="0">
                <a:pos x="3360" y="114"/>
              </a:cxn>
              <a:cxn ang="0">
                <a:pos x="3268" y="112"/>
              </a:cxn>
              <a:cxn ang="0">
                <a:pos x="3211" y="96"/>
              </a:cxn>
              <a:cxn ang="0">
                <a:pos x="3161" y="109"/>
              </a:cxn>
              <a:cxn ang="0">
                <a:pos x="2956" y="94"/>
              </a:cxn>
              <a:cxn ang="0">
                <a:pos x="2861" y="65"/>
              </a:cxn>
              <a:cxn ang="0">
                <a:pos x="2776" y="114"/>
              </a:cxn>
              <a:cxn ang="0">
                <a:pos x="2698" y="152"/>
              </a:cxn>
              <a:cxn ang="0">
                <a:pos x="2441" y="153"/>
              </a:cxn>
              <a:cxn ang="0">
                <a:pos x="2281" y="202"/>
              </a:cxn>
              <a:cxn ang="0">
                <a:pos x="2156" y="228"/>
              </a:cxn>
              <a:cxn ang="0">
                <a:pos x="1509" y="202"/>
              </a:cxn>
              <a:cxn ang="0">
                <a:pos x="1376" y="167"/>
              </a:cxn>
              <a:cxn ang="0">
                <a:pos x="1231" y="118"/>
              </a:cxn>
              <a:cxn ang="0">
                <a:pos x="1188" y="152"/>
              </a:cxn>
              <a:cxn ang="0">
                <a:pos x="1017" y="126"/>
              </a:cxn>
              <a:cxn ang="0">
                <a:pos x="855" y="128"/>
              </a:cxn>
              <a:cxn ang="0">
                <a:pos x="784" y="88"/>
              </a:cxn>
              <a:cxn ang="0">
                <a:pos x="706" y="85"/>
              </a:cxn>
              <a:cxn ang="0">
                <a:pos x="651" y="83"/>
              </a:cxn>
              <a:cxn ang="0">
                <a:pos x="588" y="151"/>
              </a:cxn>
              <a:cxn ang="0">
                <a:pos x="527" y="133"/>
              </a:cxn>
              <a:cxn ang="0">
                <a:pos x="454" y="123"/>
              </a:cxn>
              <a:cxn ang="0">
                <a:pos x="402" y="156"/>
              </a:cxn>
              <a:cxn ang="0">
                <a:pos x="486" y="127"/>
              </a:cxn>
              <a:cxn ang="0">
                <a:pos x="569" y="124"/>
              </a:cxn>
              <a:cxn ang="0">
                <a:pos x="604" y="156"/>
              </a:cxn>
              <a:cxn ang="0">
                <a:pos x="663" y="156"/>
              </a:cxn>
              <a:cxn ang="0">
                <a:pos x="704" y="104"/>
              </a:cxn>
              <a:cxn ang="0">
                <a:pos x="777" y="158"/>
              </a:cxn>
              <a:cxn ang="0">
                <a:pos x="790" y="90"/>
              </a:cxn>
              <a:cxn ang="0">
                <a:pos x="815" y="156"/>
              </a:cxn>
              <a:cxn ang="0">
                <a:pos x="939" y="158"/>
              </a:cxn>
              <a:cxn ang="0">
                <a:pos x="1153" y="120"/>
              </a:cxn>
              <a:cxn ang="0">
                <a:pos x="1235" y="157"/>
              </a:cxn>
              <a:cxn ang="0">
                <a:pos x="1416" y="185"/>
              </a:cxn>
              <a:cxn ang="0">
                <a:pos x="1560" y="209"/>
              </a:cxn>
              <a:cxn ang="0">
                <a:pos x="2172" y="233"/>
              </a:cxn>
              <a:cxn ang="0">
                <a:pos x="2300" y="200"/>
              </a:cxn>
              <a:cxn ang="0">
                <a:pos x="2541" y="158"/>
              </a:cxn>
              <a:cxn ang="0">
                <a:pos x="2733" y="111"/>
              </a:cxn>
              <a:cxn ang="0">
                <a:pos x="2808" y="138"/>
              </a:cxn>
              <a:cxn ang="0">
                <a:pos x="2891" y="158"/>
              </a:cxn>
              <a:cxn ang="0">
                <a:pos x="2932" y="124"/>
              </a:cxn>
              <a:cxn ang="0">
                <a:pos x="2989" y="158"/>
              </a:cxn>
              <a:cxn ang="0">
                <a:pos x="3040" y="121"/>
              </a:cxn>
              <a:cxn ang="0">
                <a:pos x="3069" y="112"/>
              </a:cxn>
              <a:cxn ang="0">
                <a:pos x="3103" y="114"/>
              </a:cxn>
              <a:cxn ang="0">
                <a:pos x="3133" y="111"/>
              </a:cxn>
              <a:cxn ang="0">
                <a:pos x="3167" y="7"/>
              </a:cxn>
              <a:cxn ang="0">
                <a:pos x="3216" y="8"/>
              </a:cxn>
              <a:cxn ang="0">
                <a:pos x="3262" y="156"/>
              </a:cxn>
              <a:cxn ang="0">
                <a:pos x="3361" y="121"/>
              </a:cxn>
              <a:cxn ang="0">
                <a:pos x="3390" y="145"/>
              </a:cxn>
              <a:cxn ang="0">
                <a:pos x="734" y="126"/>
              </a:cxn>
              <a:cxn ang="0">
                <a:pos x="774" y="132"/>
              </a:cxn>
              <a:cxn ang="0">
                <a:pos x="1229" y="152"/>
              </a:cxn>
              <a:cxn ang="0">
                <a:pos x="1243" y="131"/>
              </a:cxn>
              <a:cxn ang="0">
                <a:pos x="2926" y="153"/>
              </a:cxn>
              <a:cxn ang="0">
                <a:pos x="3052" y="153"/>
              </a:cxn>
              <a:cxn ang="0">
                <a:pos x="3390" y="130"/>
              </a:cxn>
            </a:cxnLst>
            <a:rect l="0" t="0" r="r" b="b"/>
            <a:pathLst>
              <a:path w="3849" h="234">
                <a:moveTo>
                  <a:pt x="3849" y="154"/>
                </a:moveTo>
                <a:cubicBezTo>
                  <a:pt x="3451" y="153"/>
                  <a:pt x="3451" y="153"/>
                  <a:pt x="3451" y="153"/>
                </a:cubicBezTo>
                <a:cubicBezTo>
                  <a:pt x="3445" y="149"/>
                  <a:pt x="3440" y="145"/>
                  <a:pt x="3434" y="141"/>
                </a:cubicBezTo>
                <a:cubicBezTo>
                  <a:pt x="3433" y="140"/>
                  <a:pt x="3432" y="140"/>
                  <a:pt x="3430" y="140"/>
                </a:cubicBezTo>
                <a:cubicBezTo>
                  <a:pt x="3423" y="140"/>
                  <a:pt x="3415" y="140"/>
                  <a:pt x="3407" y="140"/>
                </a:cubicBezTo>
                <a:cubicBezTo>
                  <a:pt x="3403" y="140"/>
                  <a:pt x="3403" y="140"/>
                  <a:pt x="3403" y="140"/>
                </a:cubicBezTo>
                <a:cubicBezTo>
                  <a:pt x="3403" y="127"/>
                  <a:pt x="3403" y="127"/>
                  <a:pt x="3403" y="127"/>
                </a:cubicBezTo>
                <a:cubicBezTo>
                  <a:pt x="3403" y="123"/>
                  <a:pt x="3398" y="119"/>
                  <a:pt x="3392" y="119"/>
                </a:cubicBezTo>
                <a:cubicBezTo>
                  <a:pt x="3384" y="119"/>
                  <a:pt x="3384" y="119"/>
                  <a:pt x="3384" y="119"/>
                </a:cubicBezTo>
                <a:cubicBezTo>
                  <a:pt x="3384" y="118"/>
                  <a:pt x="3384" y="117"/>
                  <a:pt x="3383" y="117"/>
                </a:cubicBezTo>
                <a:cubicBezTo>
                  <a:pt x="3364" y="104"/>
                  <a:pt x="3364" y="104"/>
                  <a:pt x="3364" y="104"/>
                </a:cubicBezTo>
                <a:cubicBezTo>
                  <a:pt x="3364" y="104"/>
                  <a:pt x="3363" y="104"/>
                  <a:pt x="3362" y="104"/>
                </a:cubicBezTo>
                <a:cubicBezTo>
                  <a:pt x="3361" y="105"/>
                  <a:pt x="3360" y="106"/>
                  <a:pt x="3360" y="107"/>
                </a:cubicBezTo>
                <a:cubicBezTo>
                  <a:pt x="3360" y="114"/>
                  <a:pt x="3360" y="114"/>
                  <a:pt x="3360" y="114"/>
                </a:cubicBezTo>
                <a:cubicBezTo>
                  <a:pt x="3346" y="104"/>
                  <a:pt x="3346" y="104"/>
                  <a:pt x="3346" y="104"/>
                </a:cubicBezTo>
                <a:cubicBezTo>
                  <a:pt x="3345" y="104"/>
                  <a:pt x="3344" y="104"/>
                  <a:pt x="3343" y="104"/>
                </a:cubicBezTo>
                <a:cubicBezTo>
                  <a:pt x="3342" y="105"/>
                  <a:pt x="3342" y="106"/>
                  <a:pt x="3342" y="107"/>
                </a:cubicBezTo>
                <a:cubicBezTo>
                  <a:pt x="3342" y="114"/>
                  <a:pt x="3342" y="114"/>
                  <a:pt x="3342" y="114"/>
                </a:cubicBezTo>
                <a:cubicBezTo>
                  <a:pt x="3333" y="108"/>
                  <a:pt x="3333" y="108"/>
                  <a:pt x="3333" y="108"/>
                </a:cubicBezTo>
                <a:cubicBezTo>
                  <a:pt x="3333" y="90"/>
                  <a:pt x="3333" y="90"/>
                  <a:pt x="3333" y="90"/>
                </a:cubicBezTo>
                <a:cubicBezTo>
                  <a:pt x="3333" y="88"/>
                  <a:pt x="3331" y="87"/>
                  <a:pt x="3330" y="87"/>
                </a:cubicBezTo>
                <a:cubicBezTo>
                  <a:pt x="3274" y="87"/>
                  <a:pt x="3274" y="87"/>
                  <a:pt x="3274" y="87"/>
                </a:cubicBezTo>
                <a:cubicBezTo>
                  <a:pt x="3273" y="87"/>
                  <a:pt x="3271" y="88"/>
                  <a:pt x="3271" y="90"/>
                </a:cubicBezTo>
                <a:cubicBezTo>
                  <a:pt x="3271" y="153"/>
                  <a:pt x="3271" y="153"/>
                  <a:pt x="3271" y="153"/>
                </a:cubicBezTo>
                <a:cubicBezTo>
                  <a:pt x="3268" y="153"/>
                  <a:pt x="3268" y="153"/>
                  <a:pt x="3268" y="153"/>
                </a:cubicBezTo>
                <a:cubicBezTo>
                  <a:pt x="3268" y="150"/>
                  <a:pt x="3268" y="150"/>
                  <a:pt x="3268" y="150"/>
                </a:cubicBezTo>
                <a:cubicBezTo>
                  <a:pt x="3268" y="150"/>
                  <a:pt x="3268" y="150"/>
                  <a:pt x="3268" y="149"/>
                </a:cubicBezTo>
                <a:cubicBezTo>
                  <a:pt x="3268" y="112"/>
                  <a:pt x="3268" y="112"/>
                  <a:pt x="3268" y="112"/>
                </a:cubicBezTo>
                <a:cubicBezTo>
                  <a:pt x="3268" y="112"/>
                  <a:pt x="3268" y="112"/>
                  <a:pt x="3268" y="111"/>
                </a:cubicBezTo>
                <a:cubicBezTo>
                  <a:pt x="3268" y="110"/>
                  <a:pt x="3266" y="109"/>
                  <a:pt x="3265" y="109"/>
                </a:cubicBezTo>
                <a:cubicBezTo>
                  <a:pt x="3249" y="109"/>
                  <a:pt x="3249" y="109"/>
                  <a:pt x="3249" y="109"/>
                </a:cubicBezTo>
                <a:cubicBezTo>
                  <a:pt x="3249" y="15"/>
                  <a:pt x="3249" y="15"/>
                  <a:pt x="3249" y="15"/>
                </a:cubicBezTo>
                <a:cubicBezTo>
                  <a:pt x="3249" y="12"/>
                  <a:pt x="3249" y="9"/>
                  <a:pt x="3248" y="7"/>
                </a:cubicBezTo>
                <a:cubicBezTo>
                  <a:pt x="3248" y="6"/>
                  <a:pt x="3248" y="5"/>
                  <a:pt x="3247" y="4"/>
                </a:cubicBezTo>
                <a:cubicBezTo>
                  <a:pt x="3246" y="3"/>
                  <a:pt x="3245" y="2"/>
                  <a:pt x="3244" y="2"/>
                </a:cubicBezTo>
                <a:cubicBezTo>
                  <a:pt x="3242" y="1"/>
                  <a:pt x="3239" y="0"/>
                  <a:pt x="3237" y="0"/>
                </a:cubicBezTo>
                <a:cubicBezTo>
                  <a:pt x="3222" y="0"/>
                  <a:pt x="3222" y="0"/>
                  <a:pt x="3222" y="0"/>
                </a:cubicBezTo>
                <a:cubicBezTo>
                  <a:pt x="3220" y="0"/>
                  <a:pt x="3218" y="1"/>
                  <a:pt x="3216" y="1"/>
                </a:cubicBezTo>
                <a:cubicBezTo>
                  <a:pt x="3215" y="2"/>
                  <a:pt x="3215" y="2"/>
                  <a:pt x="3214" y="2"/>
                </a:cubicBezTo>
                <a:cubicBezTo>
                  <a:pt x="3212" y="4"/>
                  <a:pt x="3211" y="6"/>
                  <a:pt x="3211" y="8"/>
                </a:cubicBezTo>
                <a:cubicBezTo>
                  <a:pt x="3211" y="10"/>
                  <a:pt x="3211" y="10"/>
                  <a:pt x="3211" y="10"/>
                </a:cubicBezTo>
                <a:cubicBezTo>
                  <a:pt x="3211" y="39"/>
                  <a:pt x="3211" y="68"/>
                  <a:pt x="3211" y="96"/>
                </a:cubicBezTo>
                <a:cubicBezTo>
                  <a:pt x="3211" y="109"/>
                  <a:pt x="3211" y="109"/>
                  <a:pt x="3211" y="109"/>
                </a:cubicBezTo>
                <a:cubicBezTo>
                  <a:pt x="3198" y="109"/>
                  <a:pt x="3198" y="109"/>
                  <a:pt x="3198" y="109"/>
                </a:cubicBezTo>
                <a:cubicBezTo>
                  <a:pt x="3198" y="15"/>
                  <a:pt x="3198" y="15"/>
                  <a:pt x="3198" y="15"/>
                </a:cubicBezTo>
                <a:cubicBezTo>
                  <a:pt x="3198" y="12"/>
                  <a:pt x="3198" y="9"/>
                  <a:pt x="3198" y="7"/>
                </a:cubicBezTo>
                <a:cubicBezTo>
                  <a:pt x="3198" y="6"/>
                  <a:pt x="3197" y="5"/>
                  <a:pt x="3196" y="4"/>
                </a:cubicBezTo>
                <a:cubicBezTo>
                  <a:pt x="3196" y="3"/>
                  <a:pt x="3195" y="2"/>
                  <a:pt x="3194" y="2"/>
                </a:cubicBezTo>
                <a:cubicBezTo>
                  <a:pt x="3192" y="1"/>
                  <a:pt x="3189" y="0"/>
                  <a:pt x="3186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70" y="0"/>
                  <a:pt x="3168" y="1"/>
                  <a:pt x="3166" y="1"/>
                </a:cubicBezTo>
                <a:cubicBezTo>
                  <a:pt x="3165" y="2"/>
                  <a:pt x="3164" y="2"/>
                  <a:pt x="3164" y="2"/>
                </a:cubicBezTo>
                <a:cubicBezTo>
                  <a:pt x="3162" y="4"/>
                  <a:pt x="3160" y="6"/>
                  <a:pt x="3160" y="8"/>
                </a:cubicBezTo>
                <a:cubicBezTo>
                  <a:pt x="3160" y="10"/>
                  <a:pt x="3160" y="10"/>
                  <a:pt x="3160" y="10"/>
                </a:cubicBezTo>
                <a:cubicBezTo>
                  <a:pt x="3161" y="39"/>
                  <a:pt x="3161" y="69"/>
                  <a:pt x="3161" y="97"/>
                </a:cubicBezTo>
                <a:cubicBezTo>
                  <a:pt x="3161" y="109"/>
                  <a:pt x="3161" y="109"/>
                  <a:pt x="3161" y="109"/>
                </a:cubicBezTo>
                <a:cubicBezTo>
                  <a:pt x="3158" y="109"/>
                  <a:pt x="3158" y="109"/>
                  <a:pt x="3158" y="109"/>
                </a:cubicBezTo>
                <a:cubicBezTo>
                  <a:pt x="3158" y="97"/>
                  <a:pt x="3158" y="97"/>
                  <a:pt x="3158" y="97"/>
                </a:cubicBezTo>
                <a:cubicBezTo>
                  <a:pt x="3158" y="95"/>
                  <a:pt x="3157" y="94"/>
                  <a:pt x="3155" y="94"/>
                </a:cubicBezTo>
                <a:cubicBezTo>
                  <a:pt x="3067" y="94"/>
                  <a:pt x="3067" y="94"/>
                  <a:pt x="3067" y="94"/>
                </a:cubicBezTo>
                <a:cubicBezTo>
                  <a:pt x="3065" y="94"/>
                  <a:pt x="3064" y="95"/>
                  <a:pt x="3064" y="97"/>
                </a:cubicBezTo>
                <a:cubicBezTo>
                  <a:pt x="3064" y="109"/>
                  <a:pt x="3064" y="109"/>
                  <a:pt x="3064" y="109"/>
                </a:cubicBezTo>
                <a:cubicBezTo>
                  <a:pt x="3055" y="109"/>
                  <a:pt x="3055" y="109"/>
                  <a:pt x="3055" y="109"/>
                </a:cubicBezTo>
                <a:cubicBezTo>
                  <a:pt x="3053" y="109"/>
                  <a:pt x="3052" y="110"/>
                  <a:pt x="3052" y="112"/>
                </a:cubicBezTo>
                <a:cubicBezTo>
                  <a:pt x="3052" y="113"/>
                  <a:pt x="3052" y="113"/>
                  <a:pt x="3052" y="113"/>
                </a:cubicBezTo>
                <a:cubicBezTo>
                  <a:pt x="3044" y="113"/>
                  <a:pt x="3044" y="113"/>
                  <a:pt x="3044" y="113"/>
                </a:cubicBezTo>
                <a:cubicBezTo>
                  <a:pt x="3040" y="102"/>
                  <a:pt x="3029" y="94"/>
                  <a:pt x="3016" y="94"/>
                </a:cubicBezTo>
                <a:cubicBezTo>
                  <a:pt x="3002" y="94"/>
                  <a:pt x="2991" y="102"/>
                  <a:pt x="2987" y="113"/>
                </a:cubicBezTo>
                <a:cubicBezTo>
                  <a:pt x="2985" y="113"/>
                  <a:pt x="2985" y="113"/>
                  <a:pt x="2985" y="113"/>
                </a:cubicBezTo>
                <a:cubicBezTo>
                  <a:pt x="2981" y="102"/>
                  <a:pt x="2969" y="94"/>
                  <a:pt x="2956" y="94"/>
                </a:cubicBezTo>
                <a:cubicBezTo>
                  <a:pt x="2942" y="94"/>
                  <a:pt x="2930" y="103"/>
                  <a:pt x="2927" y="115"/>
                </a:cubicBezTo>
                <a:cubicBezTo>
                  <a:pt x="2913" y="115"/>
                  <a:pt x="2913" y="115"/>
                  <a:pt x="2913" y="115"/>
                </a:cubicBezTo>
                <a:cubicBezTo>
                  <a:pt x="2907" y="115"/>
                  <a:pt x="2903" y="119"/>
                  <a:pt x="2903" y="124"/>
                </a:cubicBezTo>
                <a:cubicBezTo>
                  <a:pt x="2903" y="134"/>
                  <a:pt x="2903" y="134"/>
                  <a:pt x="2903" y="134"/>
                </a:cubicBezTo>
                <a:cubicBezTo>
                  <a:pt x="2895" y="135"/>
                  <a:pt x="2888" y="142"/>
                  <a:pt x="2888" y="151"/>
                </a:cubicBezTo>
                <a:cubicBezTo>
                  <a:pt x="2888" y="153"/>
                  <a:pt x="2888" y="153"/>
                  <a:pt x="2888" y="153"/>
                </a:cubicBezTo>
                <a:cubicBezTo>
                  <a:pt x="2876" y="153"/>
                  <a:pt x="2876" y="153"/>
                  <a:pt x="2876" y="153"/>
                </a:cubicBezTo>
                <a:cubicBezTo>
                  <a:pt x="2876" y="73"/>
                  <a:pt x="2876" y="73"/>
                  <a:pt x="2876" y="73"/>
                </a:cubicBezTo>
                <a:cubicBezTo>
                  <a:pt x="2876" y="73"/>
                  <a:pt x="2875" y="72"/>
                  <a:pt x="2875" y="71"/>
                </a:cubicBezTo>
                <a:cubicBezTo>
                  <a:pt x="2874" y="71"/>
                  <a:pt x="2874" y="71"/>
                  <a:pt x="2873" y="71"/>
                </a:cubicBezTo>
                <a:cubicBezTo>
                  <a:pt x="2864" y="71"/>
                  <a:pt x="2864" y="71"/>
                  <a:pt x="2864" y="71"/>
                </a:cubicBezTo>
                <a:cubicBezTo>
                  <a:pt x="2864" y="67"/>
                  <a:pt x="2864" y="67"/>
                  <a:pt x="2864" y="67"/>
                </a:cubicBezTo>
                <a:cubicBezTo>
                  <a:pt x="2864" y="67"/>
                  <a:pt x="2863" y="66"/>
                  <a:pt x="2863" y="65"/>
                </a:cubicBezTo>
                <a:cubicBezTo>
                  <a:pt x="2862" y="65"/>
                  <a:pt x="2862" y="65"/>
                  <a:pt x="2861" y="65"/>
                </a:cubicBezTo>
                <a:cubicBezTo>
                  <a:pt x="2818" y="64"/>
                  <a:pt x="2818" y="64"/>
                  <a:pt x="2818" y="64"/>
                </a:cubicBezTo>
                <a:cubicBezTo>
                  <a:pt x="2818" y="64"/>
                  <a:pt x="2818" y="64"/>
                  <a:pt x="2818" y="64"/>
                </a:cubicBezTo>
                <a:cubicBezTo>
                  <a:pt x="2816" y="64"/>
                  <a:pt x="2815" y="66"/>
                  <a:pt x="2815" y="67"/>
                </a:cubicBezTo>
                <a:cubicBezTo>
                  <a:pt x="2815" y="70"/>
                  <a:pt x="2815" y="70"/>
                  <a:pt x="2815" y="70"/>
                </a:cubicBezTo>
                <a:cubicBezTo>
                  <a:pt x="2806" y="70"/>
                  <a:pt x="2806" y="70"/>
                  <a:pt x="2806" y="70"/>
                </a:cubicBezTo>
                <a:cubicBezTo>
                  <a:pt x="2806" y="70"/>
                  <a:pt x="2806" y="70"/>
                  <a:pt x="2806" y="70"/>
                </a:cubicBezTo>
                <a:cubicBezTo>
                  <a:pt x="2804" y="70"/>
                  <a:pt x="2803" y="72"/>
                  <a:pt x="2803" y="73"/>
                </a:cubicBezTo>
                <a:cubicBezTo>
                  <a:pt x="2803" y="135"/>
                  <a:pt x="2803" y="135"/>
                  <a:pt x="2803" y="135"/>
                </a:cubicBezTo>
                <a:cubicBezTo>
                  <a:pt x="2785" y="135"/>
                  <a:pt x="2785" y="135"/>
                  <a:pt x="2785" y="135"/>
                </a:cubicBezTo>
                <a:cubicBezTo>
                  <a:pt x="2783" y="135"/>
                  <a:pt x="2782" y="136"/>
                  <a:pt x="2782" y="138"/>
                </a:cubicBezTo>
                <a:cubicBezTo>
                  <a:pt x="2782" y="140"/>
                  <a:pt x="2782" y="140"/>
                  <a:pt x="2782" y="140"/>
                </a:cubicBezTo>
                <a:cubicBezTo>
                  <a:pt x="2779" y="140"/>
                  <a:pt x="2779" y="140"/>
                  <a:pt x="2779" y="140"/>
                </a:cubicBezTo>
                <a:cubicBezTo>
                  <a:pt x="2779" y="117"/>
                  <a:pt x="2779" y="117"/>
                  <a:pt x="2779" y="117"/>
                </a:cubicBezTo>
                <a:cubicBezTo>
                  <a:pt x="2779" y="115"/>
                  <a:pt x="2778" y="114"/>
                  <a:pt x="2776" y="114"/>
                </a:cubicBezTo>
                <a:cubicBezTo>
                  <a:pt x="2766" y="114"/>
                  <a:pt x="2766" y="114"/>
                  <a:pt x="2766" y="114"/>
                </a:cubicBezTo>
                <a:cubicBezTo>
                  <a:pt x="2765" y="114"/>
                  <a:pt x="2764" y="115"/>
                  <a:pt x="2764" y="117"/>
                </a:cubicBezTo>
                <a:cubicBezTo>
                  <a:pt x="2764" y="140"/>
                  <a:pt x="2764" y="140"/>
                  <a:pt x="2764" y="140"/>
                </a:cubicBezTo>
                <a:cubicBezTo>
                  <a:pt x="2761" y="140"/>
                  <a:pt x="2761" y="140"/>
                  <a:pt x="2761" y="140"/>
                </a:cubicBezTo>
                <a:cubicBezTo>
                  <a:pt x="2761" y="112"/>
                  <a:pt x="2761" y="112"/>
                  <a:pt x="2761" y="112"/>
                </a:cubicBezTo>
                <a:cubicBezTo>
                  <a:pt x="2761" y="111"/>
                  <a:pt x="2760" y="110"/>
                  <a:pt x="2759" y="110"/>
                </a:cubicBezTo>
                <a:cubicBezTo>
                  <a:pt x="2730" y="104"/>
                  <a:pt x="2730" y="104"/>
                  <a:pt x="2730" y="104"/>
                </a:cubicBezTo>
                <a:cubicBezTo>
                  <a:pt x="2729" y="104"/>
                  <a:pt x="2729" y="105"/>
                  <a:pt x="2728" y="105"/>
                </a:cubicBezTo>
                <a:cubicBezTo>
                  <a:pt x="2727" y="106"/>
                  <a:pt x="2727" y="106"/>
                  <a:pt x="2727" y="107"/>
                </a:cubicBezTo>
                <a:cubicBezTo>
                  <a:pt x="2727" y="115"/>
                  <a:pt x="2727" y="115"/>
                  <a:pt x="2727" y="115"/>
                </a:cubicBezTo>
                <a:cubicBezTo>
                  <a:pt x="2701" y="120"/>
                  <a:pt x="2701" y="120"/>
                  <a:pt x="2701" y="120"/>
                </a:cubicBezTo>
                <a:cubicBezTo>
                  <a:pt x="2700" y="120"/>
                  <a:pt x="2699" y="121"/>
                  <a:pt x="2699" y="122"/>
                </a:cubicBezTo>
                <a:cubicBezTo>
                  <a:pt x="2699" y="152"/>
                  <a:pt x="2699" y="152"/>
                  <a:pt x="2699" y="152"/>
                </a:cubicBezTo>
                <a:cubicBezTo>
                  <a:pt x="2698" y="152"/>
                  <a:pt x="2698" y="152"/>
                  <a:pt x="2698" y="152"/>
                </a:cubicBezTo>
                <a:cubicBezTo>
                  <a:pt x="2687" y="140"/>
                  <a:pt x="2687" y="140"/>
                  <a:pt x="2687" y="140"/>
                </a:cubicBezTo>
                <a:cubicBezTo>
                  <a:pt x="2687" y="139"/>
                  <a:pt x="2686" y="139"/>
                  <a:pt x="2686" y="139"/>
                </a:cubicBezTo>
                <a:cubicBezTo>
                  <a:pt x="2638" y="125"/>
                  <a:pt x="2638" y="125"/>
                  <a:pt x="2638" y="125"/>
                </a:cubicBezTo>
                <a:cubicBezTo>
                  <a:pt x="2638" y="125"/>
                  <a:pt x="2638" y="125"/>
                  <a:pt x="2637" y="125"/>
                </a:cubicBezTo>
                <a:cubicBezTo>
                  <a:pt x="2636" y="125"/>
                  <a:pt x="2635" y="125"/>
                  <a:pt x="2634" y="125"/>
                </a:cubicBezTo>
                <a:cubicBezTo>
                  <a:pt x="2633" y="126"/>
                  <a:pt x="2632" y="126"/>
                  <a:pt x="2632" y="127"/>
                </a:cubicBezTo>
                <a:cubicBezTo>
                  <a:pt x="2629" y="133"/>
                  <a:pt x="2621" y="137"/>
                  <a:pt x="2615" y="139"/>
                </a:cubicBezTo>
                <a:cubicBezTo>
                  <a:pt x="2604" y="143"/>
                  <a:pt x="2550" y="152"/>
                  <a:pt x="2550" y="152"/>
                </a:cubicBezTo>
                <a:cubicBezTo>
                  <a:pt x="2520" y="152"/>
                  <a:pt x="2520" y="152"/>
                  <a:pt x="2520" y="152"/>
                </a:cubicBezTo>
                <a:cubicBezTo>
                  <a:pt x="2519" y="152"/>
                  <a:pt x="2519" y="152"/>
                  <a:pt x="2519" y="152"/>
                </a:cubicBezTo>
                <a:cubicBezTo>
                  <a:pt x="2519" y="152"/>
                  <a:pt x="2519" y="152"/>
                  <a:pt x="2519" y="152"/>
                </a:cubicBezTo>
                <a:cubicBezTo>
                  <a:pt x="2500" y="152"/>
                  <a:pt x="2500" y="152"/>
                  <a:pt x="2500" y="152"/>
                </a:cubicBezTo>
                <a:cubicBezTo>
                  <a:pt x="2453" y="152"/>
                  <a:pt x="2453" y="152"/>
                  <a:pt x="2453" y="152"/>
                </a:cubicBezTo>
                <a:cubicBezTo>
                  <a:pt x="2449" y="152"/>
                  <a:pt x="2445" y="153"/>
                  <a:pt x="2441" y="153"/>
                </a:cubicBezTo>
                <a:cubicBezTo>
                  <a:pt x="2433" y="154"/>
                  <a:pt x="2426" y="156"/>
                  <a:pt x="2420" y="159"/>
                </a:cubicBezTo>
                <a:cubicBezTo>
                  <a:pt x="2416" y="161"/>
                  <a:pt x="2412" y="164"/>
                  <a:pt x="2408" y="167"/>
                </a:cubicBezTo>
                <a:cubicBezTo>
                  <a:pt x="2407" y="168"/>
                  <a:pt x="2405" y="169"/>
                  <a:pt x="2404" y="170"/>
                </a:cubicBezTo>
                <a:cubicBezTo>
                  <a:pt x="2404" y="170"/>
                  <a:pt x="2404" y="170"/>
                  <a:pt x="2403" y="170"/>
                </a:cubicBezTo>
                <a:cubicBezTo>
                  <a:pt x="2403" y="170"/>
                  <a:pt x="2403" y="170"/>
                  <a:pt x="2403" y="170"/>
                </a:cubicBezTo>
                <a:cubicBezTo>
                  <a:pt x="2400" y="172"/>
                  <a:pt x="2397" y="175"/>
                  <a:pt x="2393" y="176"/>
                </a:cubicBezTo>
                <a:cubicBezTo>
                  <a:pt x="2385" y="179"/>
                  <a:pt x="2377" y="179"/>
                  <a:pt x="2368" y="179"/>
                </a:cubicBezTo>
                <a:cubicBezTo>
                  <a:pt x="2366" y="179"/>
                  <a:pt x="2364" y="179"/>
                  <a:pt x="2361" y="179"/>
                </a:cubicBezTo>
                <a:cubicBezTo>
                  <a:pt x="2344" y="179"/>
                  <a:pt x="2344" y="179"/>
                  <a:pt x="2344" y="179"/>
                </a:cubicBezTo>
                <a:cubicBezTo>
                  <a:pt x="2338" y="179"/>
                  <a:pt x="2333" y="179"/>
                  <a:pt x="2327" y="180"/>
                </a:cubicBezTo>
                <a:cubicBezTo>
                  <a:pt x="2315" y="182"/>
                  <a:pt x="2304" y="188"/>
                  <a:pt x="2297" y="196"/>
                </a:cubicBezTo>
                <a:cubicBezTo>
                  <a:pt x="2292" y="199"/>
                  <a:pt x="2292" y="199"/>
                  <a:pt x="2292" y="199"/>
                </a:cubicBezTo>
                <a:cubicBezTo>
                  <a:pt x="2287" y="201"/>
                  <a:pt x="2287" y="201"/>
                  <a:pt x="2287" y="201"/>
                </a:cubicBezTo>
                <a:cubicBezTo>
                  <a:pt x="2281" y="202"/>
                  <a:pt x="2281" y="202"/>
                  <a:pt x="2281" y="202"/>
                </a:cubicBezTo>
                <a:cubicBezTo>
                  <a:pt x="2280" y="202"/>
                  <a:pt x="2279" y="202"/>
                  <a:pt x="2277" y="202"/>
                </a:cubicBezTo>
                <a:cubicBezTo>
                  <a:pt x="2277" y="202"/>
                  <a:pt x="2276" y="202"/>
                  <a:pt x="2275" y="202"/>
                </a:cubicBezTo>
                <a:cubicBezTo>
                  <a:pt x="2270" y="202"/>
                  <a:pt x="2264" y="202"/>
                  <a:pt x="2259" y="202"/>
                </a:cubicBezTo>
                <a:cubicBezTo>
                  <a:pt x="2255" y="202"/>
                  <a:pt x="2252" y="202"/>
                  <a:pt x="2249" y="202"/>
                </a:cubicBezTo>
                <a:cubicBezTo>
                  <a:pt x="2248" y="202"/>
                  <a:pt x="2246" y="202"/>
                  <a:pt x="2244" y="202"/>
                </a:cubicBezTo>
                <a:cubicBezTo>
                  <a:pt x="2237" y="202"/>
                  <a:pt x="2230" y="202"/>
                  <a:pt x="2222" y="204"/>
                </a:cubicBezTo>
                <a:cubicBezTo>
                  <a:pt x="2211" y="206"/>
                  <a:pt x="2203" y="211"/>
                  <a:pt x="2197" y="215"/>
                </a:cubicBezTo>
                <a:cubicBezTo>
                  <a:pt x="2191" y="220"/>
                  <a:pt x="2185" y="224"/>
                  <a:pt x="2177" y="226"/>
                </a:cubicBezTo>
                <a:cubicBezTo>
                  <a:pt x="2175" y="226"/>
                  <a:pt x="2175" y="226"/>
                  <a:pt x="2175" y="226"/>
                </a:cubicBezTo>
                <a:cubicBezTo>
                  <a:pt x="2174" y="227"/>
                  <a:pt x="2173" y="227"/>
                  <a:pt x="2171" y="227"/>
                </a:cubicBezTo>
                <a:cubicBezTo>
                  <a:pt x="2169" y="227"/>
                  <a:pt x="2169" y="227"/>
                  <a:pt x="2169" y="227"/>
                </a:cubicBezTo>
                <a:cubicBezTo>
                  <a:pt x="2168" y="227"/>
                  <a:pt x="2167" y="228"/>
                  <a:pt x="2165" y="228"/>
                </a:cubicBezTo>
                <a:cubicBezTo>
                  <a:pt x="2162" y="228"/>
                  <a:pt x="2159" y="228"/>
                  <a:pt x="2156" y="228"/>
                </a:cubicBezTo>
                <a:cubicBezTo>
                  <a:pt x="2156" y="228"/>
                  <a:pt x="2156" y="228"/>
                  <a:pt x="2156" y="228"/>
                </a:cubicBezTo>
                <a:cubicBezTo>
                  <a:pt x="2154" y="228"/>
                  <a:pt x="2153" y="228"/>
                  <a:pt x="2151" y="228"/>
                </a:cubicBezTo>
                <a:cubicBezTo>
                  <a:pt x="1891" y="228"/>
                  <a:pt x="1891" y="228"/>
                  <a:pt x="1891" y="228"/>
                </a:cubicBezTo>
                <a:cubicBezTo>
                  <a:pt x="1631" y="228"/>
                  <a:pt x="1631" y="228"/>
                  <a:pt x="1631" y="228"/>
                </a:cubicBezTo>
                <a:cubicBezTo>
                  <a:pt x="1627" y="228"/>
                  <a:pt x="1623" y="228"/>
                  <a:pt x="1618" y="228"/>
                </a:cubicBezTo>
                <a:cubicBezTo>
                  <a:pt x="1617" y="228"/>
                  <a:pt x="1616" y="227"/>
                  <a:pt x="1615" y="227"/>
                </a:cubicBezTo>
                <a:cubicBezTo>
                  <a:pt x="1612" y="227"/>
                  <a:pt x="1612" y="227"/>
                  <a:pt x="1612" y="227"/>
                </a:cubicBezTo>
                <a:cubicBezTo>
                  <a:pt x="1611" y="227"/>
                  <a:pt x="1610" y="227"/>
                  <a:pt x="1609" y="226"/>
                </a:cubicBezTo>
                <a:cubicBezTo>
                  <a:pt x="1606" y="226"/>
                  <a:pt x="1606" y="226"/>
                  <a:pt x="1606" y="226"/>
                </a:cubicBezTo>
                <a:cubicBezTo>
                  <a:pt x="1599" y="224"/>
                  <a:pt x="1593" y="220"/>
                  <a:pt x="1586" y="215"/>
                </a:cubicBezTo>
                <a:cubicBezTo>
                  <a:pt x="1581" y="211"/>
                  <a:pt x="1573" y="206"/>
                  <a:pt x="1561" y="204"/>
                </a:cubicBezTo>
                <a:cubicBezTo>
                  <a:pt x="1554" y="202"/>
                  <a:pt x="1547" y="202"/>
                  <a:pt x="1540" y="202"/>
                </a:cubicBezTo>
                <a:cubicBezTo>
                  <a:pt x="1538" y="202"/>
                  <a:pt x="1536" y="202"/>
                  <a:pt x="1535" y="202"/>
                </a:cubicBezTo>
                <a:cubicBezTo>
                  <a:pt x="1531" y="202"/>
                  <a:pt x="1528" y="202"/>
                  <a:pt x="1525" y="202"/>
                </a:cubicBezTo>
                <a:cubicBezTo>
                  <a:pt x="1520" y="202"/>
                  <a:pt x="1514" y="202"/>
                  <a:pt x="1509" y="202"/>
                </a:cubicBezTo>
                <a:cubicBezTo>
                  <a:pt x="1508" y="202"/>
                  <a:pt x="1507" y="202"/>
                  <a:pt x="1506" y="202"/>
                </a:cubicBezTo>
                <a:cubicBezTo>
                  <a:pt x="1505" y="202"/>
                  <a:pt x="1504" y="202"/>
                  <a:pt x="1503" y="202"/>
                </a:cubicBezTo>
                <a:cubicBezTo>
                  <a:pt x="1497" y="201"/>
                  <a:pt x="1497" y="201"/>
                  <a:pt x="1497" y="201"/>
                </a:cubicBezTo>
                <a:cubicBezTo>
                  <a:pt x="1492" y="199"/>
                  <a:pt x="1492" y="199"/>
                  <a:pt x="1492" y="199"/>
                </a:cubicBezTo>
                <a:cubicBezTo>
                  <a:pt x="1487" y="196"/>
                  <a:pt x="1487" y="196"/>
                  <a:pt x="1487" y="196"/>
                </a:cubicBezTo>
                <a:cubicBezTo>
                  <a:pt x="1480" y="188"/>
                  <a:pt x="1469" y="182"/>
                  <a:pt x="1457" y="180"/>
                </a:cubicBezTo>
                <a:cubicBezTo>
                  <a:pt x="1451" y="179"/>
                  <a:pt x="1446" y="179"/>
                  <a:pt x="1440" y="179"/>
                </a:cubicBezTo>
                <a:cubicBezTo>
                  <a:pt x="1422" y="179"/>
                  <a:pt x="1422" y="179"/>
                  <a:pt x="1422" y="179"/>
                </a:cubicBezTo>
                <a:cubicBezTo>
                  <a:pt x="1420" y="179"/>
                  <a:pt x="1418" y="179"/>
                  <a:pt x="1416" y="179"/>
                </a:cubicBezTo>
                <a:cubicBezTo>
                  <a:pt x="1407" y="179"/>
                  <a:pt x="1398" y="179"/>
                  <a:pt x="1391" y="176"/>
                </a:cubicBezTo>
                <a:cubicBezTo>
                  <a:pt x="1387" y="175"/>
                  <a:pt x="1384" y="172"/>
                  <a:pt x="1380" y="170"/>
                </a:cubicBezTo>
                <a:cubicBezTo>
                  <a:pt x="1380" y="170"/>
                  <a:pt x="1380" y="170"/>
                  <a:pt x="1380" y="170"/>
                </a:cubicBezTo>
                <a:cubicBezTo>
                  <a:pt x="1380" y="170"/>
                  <a:pt x="1380" y="170"/>
                  <a:pt x="1380" y="170"/>
                </a:cubicBezTo>
                <a:cubicBezTo>
                  <a:pt x="1379" y="169"/>
                  <a:pt x="1377" y="168"/>
                  <a:pt x="1376" y="167"/>
                </a:cubicBezTo>
                <a:cubicBezTo>
                  <a:pt x="1372" y="164"/>
                  <a:pt x="1368" y="161"/>
                  <a:pt x="1363" y="159"/>
                </a:cubicBezTo>
                <a:cubicBezTo>
                  <a:pt x="1357" y="156"/>
                  <a:pt x="1351" y="154"/>
                  <a:pt x="1342" y="153"/>
                </a:cubicBezTo>
                <a:cubicBezTo>
                  <a:pt x="1339" y="153"/>
                  <a:pt x="1335" y="152"/>
                  <a:pt x="1331" y="152"/>
                </a:cubicBezTo>
                <a:cubicBezTo>
                  <a:pt x="1255" y="152"/>
                  <a:pt x="1255" y="152"/>
                  <a:pt x="1255" y="152"/>
                </a:cubicBezTo>
                <a:cubicBezTo>
                  <a:pt x="1252" y="126"/>
                  <a:pt x="1252" y="126"/>
                  <a:pt x="1252" y="126"/>
                </a:cubicBezTo>
                <a:cubicBezTo>
                  <a:pt x="1266" y="136"/>
                  <a:pt x="1267" y="135"/>
                  <a:pt x="1269" y="133"/>
                </a:cubicBezTo>
                <a:cubicBezTo>
                  <a:pt x="1269" y="132"/>
                  <a:pt x="1269" y="132"/>
                  <a:pt x="1269" y="131"/>
                </a:cubicBezTo>
                <a:cubicBezTo>
                  <a:pt x="1269" y="129"/>
                  <a:pt x="1268" y="127"/>
                  <a:pt x="1253" y="117"/>
                </a:cubicBezTo>
                <a:cubicBezTo>
                  <a:pt x="1253" y="117"/>
                  <a:pt x="1253" y="117"/>
                  <a:pt x="1253" y="117"/>
                </a:cubicBezTo>
                <a:cubicBezTo>
                  <a:pt x="1260" y="99"/>
                  <a:pt x="1260" y="99"/>
                  <a:pt x="1257" y="98"/>
                </a:cubicBezTo>
                <a:cubicBezTo>
                  <a:pt x="1257" y="97"/>
                  <a:pt x="1256" y="97"/>
                  <a:pt x="1255" y="97"/>
                </a:cubicBezTo>
                <a:cubicBezTo>
                  <a:pt x="1253" y="98"/>
                  <a:pt x="1251" y="100"/>
                  <a:pt x="1244" y="115"/>
                </a:cubicBezTo>
                <a:cubicBezTo>
                  <a:pt x="1244" y="115"/>
                  <a:pt x="1244" y="115"/>
                  <a:pt x="1244" y="116"/>
                </a:cubicBezTo>
                <a:cubicBezTo>
                  <a:pt x="1238" y="116"/>
                  <a:pt x="1234" y="117"/>
                  <a:pt x="1231" y="118"/>
                </a:cubicBezTo>
                <a:cubicBezTo>
                  <a:pt x="1229" y="116"/>
                  <a:pt x="1227" y="114"/>
                  <a:pt x="1227" y="114"/>
                </a:cubicBezTo>
                <a:cubicBezTo>
                  <a:pt x="1227" y="114"/>
                  <a:pt x="1226" y="114"/>
                  <a:pt x="1226" y="114"/>
                </a:cubicBezTo>
                <a:cubicBezTo>
                  <a:pt x="1235" y="96"/>
                  <a:pt x="1234" y="96"/>
                  <a:pt x="1232" y="94"/>
                </a:cubicBezTo>
                <a:cubicBezTo>
                  <a:pt x="1231" y="94"/>
                  <a:pt x="1230" y="94"/>
                  <a:pt x="1229" y="94"/>
                </a:cubicBezTo>
                <a:cubicBezTo>
                  <a:pt x="1228" y="94"/>
                  <a:pt x="1226" y="96"/>
                  <a:pt x="1218" y="112"/>
                </a:cubicBezTo>
                <a:cubicBezTo>
                  <a:pt x="1218" y="112"/>
                  <a:pt x="1218" y="113"/>
                  <a:pt x="1218" y="113"/>
                </a:cubicBezTo>
                <a:cubicBezTo>
                  <a:pt x="1194" y="116"/>
                  <a:pt x="1194" y="116"/>
                  <a:pt x="1194" y="119"/>
                </a:cubicBezTo>
                <a:cubicBezTo>
                  <a:pt x="1194" y="120"/>
                  <a:pt x="1194" y="121"/>
                  <a:pt x="1195" y="122"/>
                </a:cubicBezTo>
                <a:cubicBezTo>
                  <a:pt x="1196" y="123"/>
                  <a:pt x="1199" y="123"/>
                  <a:pt x="1217" y="121"/>
                </a:cubicBezTo>
                <a:cubicBezTo>
                  <a:pt x="1216" y="134"/>
                  <a:pt x="1216" y="134"/>
                  <a:pt x="1216" y="134"/>
                </a:cubicBezTo>
                <a:cubicBezTo>
                  <a:pt x="1216" y="134"/>
                  <a:pt x="1216" y="135"/>
                  <a:pt x="1216" y="135"/>
                </a:cubicBezTo>
                <a:cubicBezTo>
                  <a:pt x="1216" y="136"/>
                  <a:pt x="1216" y="136"/>
                  <a:pt x="1216" y="136"/>
                </a:cubicBezTo>
                <a:cubicBezTo>
                  <a:pt x="1215" y="152"/>
                  <a:pt x="1215" y="152"/>
                  <a:pt x="1215" y="152"/>
                </a:cubicBezTo>
                <a:cubicBezTo>
                  <a:pt x="1188" y="152"/>
                  <a:pt x="1188" y="152"/>
                  <a:pt x="1188" y="152"/>
                </a:cubicBezTo>
                <a:cubicBezTo>
                  <a:pt x="1188" y="126"/>
                  <a:pt x="1188" y="126"/>
                  <a:pt x="1188" y="126"/>
                </a:cubicBezTo>
                <a:cubicBezTo>
                  <a:pt x="1188" y="125"/>
                  <a:pt x="1187" y="125"/>
                  <a:pt x="1187" y="124"/>
                </a:cubicBezTo>
                <a:cubicBezTo>
                  <a:pt x="1186" y="124"/>
                  <a:pt x="1186" y="123"/>
                  <a:pt x="1185" y="123"/>
                </a:cubicBezTo>
                <a:cubicBezTo>
                  <a:pt x="1158" y="123"/>
                  <a:pt x="1158" y="123"/>
                  <a:pt x="1158" y="123"/>
                </a:cubicBezTo>
                <a:cubicBezTo>
                  <a:pt x="1158" y="117"/>
                  <a:pt x="1158" y="117"/>
                  <a:pt x="1158" y="117"/>
                </a:cubicBezTo>
                <a:cubicBezTo>
                  <a:pt x="1158" y="117"/>
                  <a:pt x="1158" y="116"/>
                  <a:pt x="1158" y="115"/>
                </a:cubicBezTo>
                <a:cubicBezTo>
                  <a:pt x="1157" y="115"/>
                  <a:pt x="1156" y="114"/>
                  <a:pt x="1156" y="114"/>
                </a:cubicBezTo>
                <a:cubicBezTo>
                  <a:pt x="1049" y="114"/>
                  <a:pt x="1049" y="114"/>
                  <a:pt x="1049" y="114"/>
                </a:cubicBezTo>
                <a:cubicBezTo>
                  <a:pt x="1049" y="114"/>
                  <a:pt x="1049" y="114"/>
                  <a:pt x="1049" y="114"/>
                </a:cubicBezTo>
                <a:cubicBezTo>
                  <a:pt x="1048" y="114"/>
                  <a:pt x="1046" y="116"/>
                  <a:pt x="1046" y="117"/>
                </a:cubicBezTo>
                <a:cubicBezTo>
                  <a:pt x="1046" y="123"/>
                  <a:pt x="1046" y="123"/>
                  <a:pt x="1046" y="123"/>
                </a:cubicBezTo>
                <a:cubicBezTo>
                  <a:pt x="1020" y="123"/>
                  <a:pt x="1020" y="123"/>
                  <a:pt x="1020" y="123"/>
                </a:cubicBezTo>
                <a:cubicBezTo>
                  <a:pt x="1020" y="123"/>
                  <a:pt x="1020" y="123"/>
                  <a:pt x="1020" y="123"/>
                </a:cubicBezTo>
                <a:cubicBezTo>
                  <a:pt x="1018" y="123"/>
                  <a:pt x="1017" y="124"/>
                  <a:pt x="1017" y="126"/>
                </a:cubicBezTo>
                <a:cubicBezTo>
                  <a:pt x="1017" y="152"/>
                  <a:pt x="1017" y="152"/>
                  <a:pt x="1017" y="152"/>
                </a:cubicBezTo>
                <a:cubicBezTo>
                  <a:pt x="1011" y="152"/>
                  <a:pt x="1011" y="152"/>
                  <a:pt x="1011" y="152"/>
                </a:cubicBezTo>
                <a:cubicBezTo>
                  <a:pt x="1011" y="88"/>
                  <a:pt x="1011" y="88"/>
                  <a:pt x="1011" y="88"/>
                </a:cubicBezTo>
                <a:cubicBezTo>
                  <a:pt x="1011" y="87"/>
                  <a:pt x="1011" y="86"/>
                  <a:pt x="1010" y="85"/>
                </a:cubicBezTo>
                <a:cubicBezTo>
                  <a:pt x="975" y="68"/>
                  <a:pt x="975" y="68"/>
                  <a:pt x="975" y="68"/>
                </a:cubicBezTo>
                <a:cubicBezTo>
                  <a:pt x="974" y="68"/>
                  <a:pt x="973" y="68"/>
                  <a:pt x="973" y="68"/>
                </a:cubicBezTo>
                <a:cubicBezTo>
                  <a:pt x="938" y="85"/>
                  <a:pt x="938" y="85"/>
                  <a:pt x="938" y="85"/>
                </a:cubicBezTo>
                <a:cubicBezTo>
                  <a:pt x="937" y="86"/>
                  <a:pt x="936" y="87"/>
                  <a:pt x="936" y="88"/>
                </a:cubicBezTo>
                <a:cubicBezTo>
                  <a:pt x="936" y="153"/>
                  <a:pt x="936" y="153"/>
                  <a:pt x="936" y="153"/>
                </a:cubicBezTo>
                <a:cubicBezTo>
                  <a:pt x="929" y="153"/>
                  <a:pt x="929" y="153"/>
                  <a:pt x="929" y="153"/>
                </a:cubicBezTo>
                <a:cubicBezTo>
                  <a:pt x="929" y="112"/>
                  <a:pt x="929" y="112"/>
                  <a:pt x="929" y="112"/>
                </a:cubicBezTo>
                <a:cubicBezTo>
                  <a:pt x="929" y="111"/>
                  <a:pt x="928" y="110"/>
                  <a:pt x="927" y="110"/>
                </a:cubicBezTo>
                <a:cubicBezTo>
                  <a:pt x="927" y="109"/>
                  <a:pt x="926" y="109"/>
                  <a:pt x="925" y="109"/>
                </a:cubicBezTo>
                <a:cubicBezTo>
                  <a:pt x="855" y="128"/>
                  <a:pt x="855" y="128"/>
                  <a:pt x="855" y="128"/>
                </a:cubicBezTo>
                <a:cubicBezTo>
                  <a:pt x="852" y="121"/>
                  <a:pt x="845" y="116"/>
                  <a:pt x="836" y="116"/>
                </a:cubicBezTo>
                <a:cubicBezTo>
                  <a:pt x="821" y="116"/>
                  <a:pt x="821" y="116"/>
                  <a:pt x="821" y="116"/>
                </a:cubicBezTo>
                <a:cubicBezTo>
                  <a:pt x="821" y="110"/>
                  <a:pt x="821" y="110"/>
                  <a:pt x="821" y="110"/>
                </a:cubicBezTo>
                <a:cubicBezTo>
                  <a:pt x="821" y="109"/>
                  <a:pt x="819" y="108"/>
                  <a:pt x="818" y="108"/>
                </a:cubicBezTo>
                <a:cubicBezTo>
                  <a:pt x="817" y="108"/>
                  <a:pt x="817" y="108"/>
                  <a:pt x="817" y="108"/>
                </a:cubicBezTo>
                <a:cubicBezTo>
                  <a:pt x="817" y="102"/>
                  <a:pt x="817" y="102"/>
                  <a:pt x="817" y="102"/>
                </a:cubicBezTo>
                <a:cubicBezTo>
                  <a:pt x="817" y="100"/>
                  <a:pt x="816" y="99"/>
                  <a:pt x="814" y="99"/>
                </a:cubicBezTo>
                <a:cubicBezTo>
                  <a:pt x="814" y="99"/>
                  <a:pt x="814" y="99"/>
                  <a:pt x="814" y="99"/>
                </a:cubicBezTo>
                <a:cubicBezTo>
                  <a:pt x="814" y="91"/>
                  <a:pt x="814" y="91"/>
                  <a:pt x="814" y="91"/>
                </a:cubicBezTo>
                <a:cubicBezTo>
                  <a:pt x="814" y="89"/>
                  <a:pt x="813" y="88"/>
                  <a:pt x="811" y="88"/>
                </a:cubicBezTo>
                <a:cubicBezTo>
                  <a:pt x="811" y="88"/>
                  <a:pt x="811" y="88"/>
                  <a:pt x="811" y="88"/>
                </a:cubicBezTo>
                <a:cubicBezTo>
                  <a:pt x="810" y="82"/>
                  <a:pt x="804" y="77"/>
                  <a:pt x="798" y="77"/>
                </a:cubicBezTo>
                <a:cubicBezTo>
                  <a:pt x="791" y="77"/>
                  <a:pt x="785" y="82"/>
                  <a:pt x="784" y="88"/>
                </a:cubicBezTo>
                <a:cubicBezTo>
                  <a:pt x="784" y="88"/>
                  <a:pt x="784" y="88"/>
                  <a:pt x="784" y="88"/>
                </a:cubicBezTo>
                <a:cubicBezTo>
                  <a:pt x="782" y="88"/>
                  <a:pt x="781" y="89"/>
                  <a:pt x="781" y="91"/>
                </a:cubicBezTo>
                <a:cubicBezTo>
                  <a:pt x="781" y="99"/>
                  <a:pt x="781" y="99"/>
                  <a:pt x="781" y="99"/>
                </a:cubicBezTo>
                <a:cubicBezTo>
                  <a:pt x="781" y="99"/>
                  <a:pt x="781" y="99"/>
                  <a:pt x="781" y="99"/>
                </a:cubicBezTo>
                <a:cubicBezTo>
                  <a:pt x="779" y="99"/>
                  <a:pt x="778" y="100"/>
                  <a:pt x="778" y="102"/>
                </a:cubicBezTo>
                <a:cubicBezTo>
                  <a:pt x="778" y="108"/>
                  <a:pt x="778" y="108"/>
                  <a:pt x="778" y="108"/>
                </a:cubicBezTo>
                <a:cubicBezTo>
                  <a:pt x="777" y="108"/>
                  <a:pt x="777" y="108"/>
                  <a:pt x="777" y="108"/>
                </a:cubicBezTo>
                <a:cubicBezTo>
                  <a:pt x="776" y="108"/>
                  <a:pt x="774" y="109"/>
                  <a:pt x="774" y="110"/>
                </a:cubicBezTo>
                <a:cubicBezTo>
                  <a:pt x="774" y="113"/>
                  <a:pt x="774" y="113"/>
                  <a:pt x="774" y="113"/>
                </a:cubicBezTo>
                <a:cubicBezTo>
                  <a:pt x="759" y="113"/>
                  <a:pt x="759" y="113"/>
                  <a:pt x="759" y="113"/>
                </a:cubicBezTo>
                <a:cubicBezTo>
                  <a:pt x="759" y="111"/>
                  <a:pt x="759" y="111"/>
                  <a:pt x="759" y="111"/>
                </a:cubicBezTo>
                <a:cubicBezTo>
                  <a:pt x="759" y="105"/>
                  <a:pt x="753" y="100"/>
                  <a:pt x="746" y="100"/>
                </a:cubicBezTo>
                <a:cubicBezTo>
                  <a:pt x="709" y="100"/>
                  <a:pt x="709" y="100"/>
                  <a:pt x="709" y="100"/>
                </a:cubicBezTo>
                <a:cubicBezTo>
                  <a:pt x="709" y="88"/>
                  <a:pt x="709" y="88"/>
                  <a:pt x="709" y="88"/>
                </a:cubicBezTo>
                <a:cubicBezTo>
                  <a:pt x="709" y="87"/>
                  <a:pt x="708" y="85"/>
                  <a:pt x="706" y="85"/>
                </a:cubicBezTo>
                <a:cubicBezTo>
                  <a:pt x="691" y="85"/>
                  <a:pt x="691" y="85"/>
                  <a:pt x="691" y="85"/>
                </a:cubicBezTo>
                <a:cubicBezTo>
                  <a:pt x="690" y="85"/>
                  <a:pt x="688" y="87"/>
                  <a:pt x="688" y="88"/>
                </a:cubicBezTo>
                <a:cubicBezTo>
                  <a:pt x="688" y="96"/>
                  <a:pt x="688" y="96"/>
                  <a:pt x="688" y="96"/>
                </a:cubicBezTo>
                <a:cubicBezTo>
                  <a:pt x="687" y="78"/>
                  <a:pt x="687" y="78"/>
                  <a:pt x="687" y="78"/>
                </a:cubicBezTo>
                <a:cubicBezTo>
                  <a:pt x="687" y="76"/>
                  <a:pt x="686" y="75"/>
                  <a:pt x="685" y="75"/>
                </a:cubicBezTo>
                <a:cubicBezTo>
                  <a:pt x="670" y="75"/>
                  <a:pt x="670" y="75"/>
                  <a:pt x="670" y="75"/>
                </a:cubicBezTo>
                <a:cubicBezTo>
                  <a:pt x="668" y="75"/>
                  <a:pt x="667" y="76"/>
                  <a:pt x="667" y="78"/>
                </a:cubicBezTo>
                <a:cubicBezTo>
                  <a:pt x="665" y="130"/>
                  <a:pt x="665" y="130"/>
                  <a:pt x="665" y="130"/>
                </a:cubicBezTo>
                <a:cubicBezTo>
                  <a:pt x="660" y="130"/>
                  <a:pt x="660" y="130"/>
                  <a:pt x="660" y="130"/>
                </a:cubicBezTo>
                <a:cubicBezTo>
                  <a:pt x="659" y="130"/>
                  <a:pt x="658" y="132"/>
                  <a:pt x="658" y="133"/>
                </a:cubicBezTo>
                <a:cubicBezTo>
                  <a:pt x="658" y="153"/>
                  <a:pt x="658" y="153"/>
                  <a:pt x="658" y="153"/>
                </a:cubicBezTo>
                <a:cubicBezTo>
                  <a:pt x="653" y="153"/>
                  <a:pt x="653" y="153"/>
                  <a:pt x="653" y="153"/>
                </a:cubicBezTo>
                <a:cubicBezTo>
                  <a:pt x="653" y="86"/>
                  <a:pt x="653" y="86"/>
                  <a:pt x="653" y="86"/>
                </a:cubicBezTo>
                <a:cubicBezTo>
                  <a:pt x="653" y="84"/>
                  <a:pt x="652" y="83"/>
                  <a:pt x="651" y="83"/>
                </a:cubicBezTo>
                <a:cubicBezTo>
                  <a:pt x="645" y="83"/>
                  <a:pt x="645" y="83"/>
                  <a:pt x="645" y="83"/>
                </a:cubicBezTo>
                <a:cubicBezTo>
                  <a:pt x="645" y="79"/>
                  <a:pt x="645" y="79"/>
                  <a:pt x="645" y="79"/>
                </a:cubicBezTo>
                <a:cubicBezTo>
                  <a:pt x="645" y="78"/>
                  <a:pt x="643" y="77"/>
                  <a:pt x="642" y="77"/>
                </a:cubicBezTo>
                <a:cubicBezTo>
                  <a:pt x="610" y="77"/>
                  <a:pt x="610" y="77"/>
                  <a:pt x="610" y="77"/>
                </a:cubicBezTo>
                <a:cubicBezTo>
                  <a:pt x="610" y="77"/>
                  <a:pt x="610" y="77"/>
                  <a:pt x="610" y="77"/>
                </a:cubicBezTo>
                <a:cubicBezTo>
                  <a:pt x="609" y="77"/>
                  <a:pt x="608" y="77"/>
                  <a:pt x="608" y="77"/>
                </a:cubicBezTo>
                <a:cubicBezTo>
                  <a:pt x="607" y="78"/>
                  <a:pt x="607" y="79"/>
                  <a:pt x="607" y="79"/>
                </a:cubicBezTo>
                <a:cubicBezTo>
                  <a:pt x="607" y="83"/>
                  <a:pt x="607" y="83"/>
                  <a:pt x="607" y="83"/>
                </a:cubicBezTo>
                <a:cubicBezTo>
                  <a:pt x="601" y="83"/>
                  <a:pt x="601" y="83"/>
                  <a:pt x="601" y="83"/>
                </a:cubicBezTo>
                <a:cubicBezTo>
                  <a:pt x="599" y="83"/>
                  <a:pt x="598" y="84"/>
                  <a:pt x="598" y="86"/>
                </a:cubicBezTo>
                <a:cubicBezTo>
                  <a:pt x="598" y="153"/>
                  <a:pt x="598" y="153"/>
                  <a:pt x="598" y="153"/>
                </a:cubicBezTo>
                <a:cubicBezTo>
                  <a:pt x="594" y="153"/>
                  <a:pt x="594" y="153"/>
                  <a:pt x="594" y="153"/>
                </a:cubicBezTo>
                <a:cubicBezTo>
                  <a:pt x="593" y="152"/>
                  <a:pt x="592" y="151"/>
                  <a:pt x="591" y="151"/>
                </a:cubicBezTo>
                <a:cubicBezTo>
                  <a:pt x="588" y="151"/>
                  <a:pt x="588" y="151"/>
                  <a:pt x="588" y="151"/>
                </a:cubicBezTo>
                <a:cubicBezTo>
                  <a:pt x="588" y="126"/>
                  <a:pt x="588" y="126"/>
                  <a:pt x="588" y="126"/>
                </a:cubicBezTo>
                <a:cubicBezTo>
                  <a:pt x="588" y="125"/>
                  <a:pt x="586" y="124"/>
                  <a:pt x="585" y="124"/>
                </a:cubicBezTo>
                <a:cubicBezTo>
                  <a:pt x="578" y="124"/>
                  <a:pt x="578" y="124"/>
                  <a:pt x="578" y="124"/>
                </a:cubicBezTo>
                <a:cubicBezTo>
                  <a:pt x="576" y="124"/>
                  <a:pt x="575" y="125"/>
                  <a:pt x="575" y="126"/>
                </a:cubicBezTo>
                <a:cubicBezTo>
                  <a:pt x="575" y="151"/>
                  <a:pt x="575" y="151"/>
                  <a:pt x="575" y="151"/>
                </a:cubicBezTo>
                <a:cubicBezTo>
                  <a:pt x="574" y="151"/>
                  <a:pt x="574" y="151"/>
                  <a:pt x="574" y="151"/>
                </a:cubicBezTo>
                <a:cubicBezTo>
                  <a:pt x="574" y="122"/>
                  <a:pt x="574" y="122"/>
                  <a:pt x="574" y="122"/>
                </a:cubicBezTo>
                <a:cubicBezTo>
                  <a:pt x="574" y="121"/>
                  <a:pt x="574" y="119"/>
                  <a:pt x="572" y="119"/>
                </a:cubicBezTo>
                <a:cubicBezTo>
                  <a:pt x="552" y="114"/>
                  <a:pt x="552" y="114"/>
                  <a:pt x="552" y="114"/>
                </a:cubicBezTo>
                <a:cubicBezTo>
                  <a:pt x="551" y="114"/>
                  <a:pt x="550" y="114"/>
                  <a:pt x="549" y="114"/>
                </a:cubicBezTo>
                <a:cubicBezTo>
                  <a:pt x="548" y="115"/>
                  <a:pt x="548" y="116"/>
                  <a:pt x="548" y="117"/>
                </a:cubicBezTo>
                <a:cubicBezTo>
                  <a:pt x="548" y="125"/>
                  <a:pt x="548" y="125"/>
                  <a:pt x="548" y="125"/>
                </a:cubicBezTo>
                <a:cubicBezTo>
                  <a:pt x="529" y="130"/>
                  <a:pt x="529" y="130"/>
                  <a:pt x="529" y="130"/>
                </a:cubicBezTo>
                <a:cubicBezTo>
                  <a:pt x="528" y="130"/>
                  <a:pt x="527" y="131"/>
                  <a:pt x="527" y="133"/>
                </a:cubicBezTo>
                <a:cubicBezTo>
                  <a:pt x="527" y="145"/>
                  <a:pt x="527" y="145"/>
                  <a:pt x="527" y="145"/>
                </a:cubicBezTo>
                <a:cubicBezTo>
                  <a:pt x="517" y="137"/>
                  <a:pt x="517" y="137"/>
                  <a:pt x="517" y="137"/>
                </a:cubicBezTo>
                <a:cubicBezTo>
                  <a:pt x="514" y="136"/>
                  <a:pt x="514" y="136"/>
                  <a:pt x="514" y="136"/>
                </a:cubicBezTo>
                <a:cubicBezTo>
                  <a:pt x="512" y="135"/>
                  <a:pt x="510" y="134"/>
                  <a:pt x="508" y="132"/>
                </a:cubicBezTo>
                <a:cubicBezTo>
                  <a:pt x="508" y="132"/>
                  <a:pt x="507" y="132"/>
                  <a:pt x="507" y="132"/>
                </a:cubicBezTo>
                <a:cubicBezTo>
                  <a:pt x="495" y="129"/>
                  <a:pt x="495" y="129"/>
                  <a:pt x="495" y="129"/>
                </a:cubicBezTo>
                <a:cubicBezTo>
                  <a:pt x="494" y="127"/>
                  <a:pt x="492" y="125"/>
                  <a:pt x="491" y="124"/>
                </a:cubicBezTo>
                <a:cubicBezTo>
                  <a:pt x="488" y="120"/>
                  <a:pt x="488" y="120"/>
                  <a:pt x="488" y="120"/>
                </a:cubicBezTo>
                <a:cubicBezTo>
                  <a:pt x="487" y="120"/>
                  <a:pt x="487" y="120"/>
                  <a:pt x="487" y="120"/>
                </a:cubicBezTo>
                <a:cubicBezTo>
                  <a:pt x="477" y="115"/>
                  <a:pt x="477" y="115"/>
                  <a:pt x="477" y="115"/>
                </a:cubicBezTo>
                <a:cubicBezTo>
                  <a:pt x="476" y="115"/>
                  <a:pt x="475" y="115"/>
                  <a:pt x="474" y="116"/>
                </a:cubicBezTo>
                <a:cubicBezTo>
                  <a:pt x="466" y="123"/>
                  <a:pt x="466" y="123"/>
                  <a:pt x="466" y="123"/>
                </a:cubicBezTo>
                <a:cubicBezTo>
                  <a:pt x="456" y="126"/>
                  <a:pt x="456" y="126"/>
                  <a:pt x="456" y="126"/>
                </a:cubicBezTo>
                <a:cubicBezTo>
                  <a:pt x="454" y="123"/>
                  <a:pt x="454" y="123"/>
                  <a:pt x="454" y="123"/>
                </a:cubicBezTo>
                <a:cubicBezTo>
                  <a:pt x="454" y="122"/>
                  <a:pt x="453" y="122"/>
                  <a:pt x="452" y="122"/>
                </a:cubicBezTo>
                <a:cubicBezTo>
                  <a:pt x="451" y="122"/>
                  <a:pt x="451" y="122"/>
                  <a:pt x="450" y="123"/>
                </a:cubicBezTo>
                <a:cubicBezTo>
                  <a:pt x="440" y="133"/>
                  <a:pt x="440" y="133"/>
                  <a:pt x="440" y="133"/>
                </a:cubicBezTo>
                <a:cubicBezTo>
                  <a:pt x="435" y="134"/>
                  <a:pt x="435" y="134"/>
                  <a:pt x="435" y="134"/>
                </a:cubicBezTo>
                <a:cubicBezTo>
                  <a:pt x="434" y="134"/>
                  <a:pt x="434" y="135"/>
                  <a:pt x="434" y="135"/>
                </a:cubicBezTo>
                <a:cubicBezTo>
                  <a:pt x="420" y="147"/>
                  <a:pt x="420" y="147"/>
                  <a:pt x="420" y="147"/>
                </a:cubicBezTo>
                <a:cubicBezTo>
                  <a:pt x="414" y="148"/>
                  <a:pt x="414" y="148"/>
                  <a:pt x="414" y="148"/>
                </a:cubicBezTo>
                <a:cubicBezTo>
                  <a:pt x="410" y="149"/>
                  <a:pt x="405" y="149"/>
                  <a:pt x="401" y="150"/>
                </a:cubicBezTo>
                <a:cubicBezTo>
                  <a:pt x="389" y="153"/>
                  <a:pt x="389" y="153"/>
                  <a:pt x="389" y="153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60"/>
                  <a:pt x="0" y="160"/>
                  <a:pt x="0" y="160"/>
                </a:cubicBezTo>
                <a:cubicBezTo>
                  <a:pt x="390" y="159"/>
                  <a:pt x="390" y="159"/>
                  <a:pt x="390" y="159"/>
                </a:cubicBezTo>
                <a:cubicBezTo>
                  <a:pt x="390" y="159"/>
                  <a:pt x="390" y="159"/>
                  <a:pt x="390" y="159"/>
                </a:cubicBezTo>
                <a:cubicBezTo>
                  <a:pt x="402" y="156"/>
                  <a:pt x="402" y="156"/>
                  <a:pt x="402" y="156"/>
                </a:cubicBezTo>
                <a:cubicBezTo>
                  <a:pt x="406" y="155"/>
                  <a:pt x="411" y="154"/>
                  <a:pt x="415" y="153"/>
                </a:cubicBezTo>
                <a:cubicBezTo>
                  <a:pt x="422" y="152"/>
                  <a:pt x="422" y="152"/>
                  <a:pt x="422" y="152"/>
                </a:cubicBezTo>
                <a:cubicBezTo>
                  <a:pt x="422" y="152"/>
                  <a:pt x="423" y="152"/>
                  <a:pt x="423" y="152"/>
                </a:cubicBezTo>
                <a:cubicBezTo>
                  <a:pt x="437" y="139"/>
                  <a:pt x="437" y="139"/>
                  <a:pt x="437" y="139"/>
                </a:cubicBezTo>
                <a:cubicBezTo>
                  <a:pt x="442" y="138"/>
                  <a:pt x="442" y="138"/>
                  <a:pt x="442" y="138"/>
                </a:cubicBezTo>
                <a:cubicBezTo>
                  <a:pt x="442" y="138"/>
                  <a:pt x="443" y="137"/>
                  <a:pt x="443" y="137"/>
                </a:cubicBezTo>
                <a:cubicBezTo>
                  <a:pt x="452" y="129"/>
                  <a:pt x="452" y="129"/>
                  <a:pt x="452" y="129"/>
                </a:cubicBezTo>
                <a:cubicBezTo>
                  <a:pt x="453" y="131"/>
                  <a:pt x="453" y="131"/>
                  <a:pt x="453" y="131"/>
                </a:cubicBezTo>
                <a:cubicBezTo>
                  <a:pt x="454" y="132"/>
                  <a:pt x="455" y="132"/>
                  <a:pt x="456" y="132"/>
                </a:cubicBezTo>
                <a:cubicBezTo>
                  <a:pt x="468" y="128"/>
                  <a:pt x="468" y="128"/>
                  <a:pt x="468" y="128"/>
                </a:cubicBezTo>
                <a:cubicBezTo>
                  <a:pt x="468" y="128"/>
                  <a:pt x="468" y="128"/>
                  <a:pt x="469" y="128"/>
                </a:cubicBezTo>
                <a:cubicBezTo>
                  <a:pt x="476" y="121"/>
                  <a:pt x="476" y="121"/>
                  <a:pt x="476" y="121"/>
                </a:cubicBezTo>
                <a:cubicBezTo>
                  <a:pt x="484" y="125"/>
                  <a:pt x="484" y="125"/>
                  <a:pt x="484" y="125"/>
                </a:cubicBezTo>
                <a:cubicBezTo>
                  <a:pt x="486" y="127"/>
                  <a:pt x="486" y="127"/>
                  <a:pt x="486" y="127"/>
                </a:cubicBezTo>
                <a:cubicBezTo>
                  <a:pt x="488" y="129"/>
                  <a:pt x="490" y="131"/>
                  <a:pt x="492" y="133"/>
                </a:cubicBezTo>
                <a:cubicBezTo>
                  <a:pt x="492" y="134"/>
                  <a:pt x="493" y="134"/>
                  <a:pt x="493" y="134"/>
                </a:cubicBezTo>
                <a:cubicBezTo>
                  <a:pt x="505" y="137"/>
                  <a:pt x="505" y="137"/>
                  <a:pt x="505" y="137"/>
                </a:cubicBezTo>
                <a:cubicBezTo>
                  <a:pt x="507" y="139"/>
                  <a:pt x="509" y="140"/>
                  <a:pt x="511" y="141"/>
                </a:cubicBezTo>
                <a:cubicBezTo>
                  <a:pt x="514" y="142"/>
                  <a:pt x="514" y="142"/>
                  <a:pt x="514" y="142"/>
                </a:cubicBezTo>
                <a:cubicBezTo>
                  <a:pt x="526" y="151"/>
                  <a:pt x="526" y="151"/>
                  <a:pt x="526" y="151"/>
                </a:cubicBezTo>
                <a:cubicBezTo>
                  <a:pt x="528" y="153"/>
                  <a:pt x="528" y="153"/>
                  <a:pt x="528" y="153"/>
                </a:cubicBezTo>
                <a:cubicBezTo>
                  <a:pt x="529" y="153"/>
                  <a:pt x="530" y="154"/>
                  <a:pt x="531" y="153"/>
                </a:cubicBezTo>
                <a:cubicBezTo>
                  <a:pt x="532" y="153"/>
                  <a:pt x="533" y="152"/>
                  <a:pt x="533" y="150"/>
                </a:cubicBezTo>
                <a:cubicBezTo>
                  <a:pt x="533" y="135"/>
                  <a:pt x="533" y="135"/>
                  <a:pt x="533" y="135"/>
                </a:cubicBezTo>
                <a:cubicBezTo>
                  <a:pt x="552" y="130"/>
                  <a:pt x="552" y="130"/>
                  <a:pt x="552" y="130"/>
                </a:cubicBezTo>
                <a:cubicBezTo>
                  <a:pt x="553" y="130"/>
                  <a:pt x="554" y="128"/>
                  <a:pt x="554" y="127"/>
                </a:cubicBezTo>
                <a:cubicBezTo>
                  <a:pt x="554" y="120"/>
                  <a:pt x="554" y="120"/>
                  <a:pt x="554" y="120"/>
                </a:cubicBezTo>
                <a:cubicBezTo>
                  <a:pt x="569" y="124"/>
                  <a:pt x="569" y="124"/>
                  <a:pt x="569" y="124"/>
                </a:cubicBezTo>
                <a:cubicBezTo>
                  <a:pt x="569" y="154"/>
                  <a:pt x="569" y="154"/>
                  <a:pt x="569" y="154"/>
                </a:cubicBezTo>
                <a:cubicBezTo>
                  <a:pt x="569" y="155"/>
                  <a:pt x="570" y="157"/>
                  <a:pt x="572" y="157"/>
                </a:cubicBezTo>
                <a:cubicBezTo>
                  <a:pt x="578" y="157"/>
                  <a:pt x="578" y="157"/>
                  <a:pt x="578" y="157"/>
                </a:cubicBezTo>
                <a:cubicBezTo>
                  <a:pt x="579" y="157"/>
                  <a:pt x="581" y="155"/>
                  <a:pt x="581" y="154"/>
                </a:cubicBezTo>
                <a:cubicBezTo>
                  <a:pt x="581" y="129"/>
                  <a:pt x="581" y="129"/>
                  <a:pt x="581" y="129"/>
                </a:cubicBezTo>
                <a:cubicBezTo>
                  <a:pt x="582" y="129"/>
                  <a:pt x="582" y="129"/>
                  <a:pt x="582" y="129"/>
                </a:cubicBezTo>
                <a:cubicBezTo>
                  <a:pt x="582" y="154"/>
                  <a:pt x="582" y="154"/>
                  <a:pt x="582" y="154"/>
                </a:cubicBezTo>
                <a:cubicBezTo>
                  <a:pt x="582" y="155"/>
                  <a:pt x="583" y="157"/>
                  <a:pt x="585" y="157"/>
                </a:cubicBezTo>
                <a:cubicBezTo>
                  <a:pt x="588" y="157"/>
                  <a:pt x="588" y="157"/>
                  <a:pt x="588" y="157"/>
                </a:cubicBezTo>
                <a:cubicBezTo>
                  <a:pt x="588" y="157"/>
                  <a:pt x="589" y="158"/>
                  <a:pt x="589" y="158"/>
                </a:cubicBezTo>
                <a:cubicBezTo>
                  <a:pt x="589" y="158"/>
                  <a:pt x="590" y="159"/>
                  <a:pt x="591" y="159"/>
                </a:cubicBezTo>
                <a:cubicBezTo>
                  <a:pt x="591" y="159"/>
                  <a:pt x="591" y="159"/>
                  <a:pt x="591" y="159"/>
                </a:cubicBezTo>
                <a:cubicBezTo>
                  <a:pt x="601" y="159"/>
                  <a:pt x="601" y="159"/>
                  <a:pt x="601" y="159"/>
                </a:cubicBezTo>
                <a:cubicBezTo>
                  <a:pt x="602" y="159"/>
                  <a:pt x="604" y="157"/>
                  <a:pt x="604" y="156"/>
                </a:cubicBezTo>
                <a:cubicBezTo>
                  <a:pt x="604" y="89"/>
                  <a:pt x="604" y="89"/>
                  <a:pt x="604" y="89"/>
                </a:cubicBezTo>
                <a:cubicBezTo>
                  <a:pt x="610" y="89"/>
                  <a:pt x="610" y="89"/>
                  <a:pt x="610" y="89"/>
                </a:cubicBezTo>
                <a:cubicBezTo>
                  <a:pt x="610" y="89"/>
                  <a:pt x="610" y="89"/>
                  <a:pt x="610" y="89"/>
                </a:cubicBezTo>
                <a:cubicBezTo>
                  <a:pt x="611" y="89"/>
                  <a:pt x="613" y="87"/>
                  <a:pt x="613" y="86"/>
                </a:cubicBezTo>
                <a:cubicBezTo>
                  <a:pt x="613" y="82"/>
                  <a:pt x="613" y="82"/>
                  <a:pt x="613" y="82"/>
                </a:cubicBezTo>
                <a:cubicBezTo>
                  <a:pt x="639" y="82"/>
                  <a:pt x="639" y="82"/>
                  <a:pt x="639" y="82"/>
                </a:cubicBezTo>
                <a:cubicBezTo>
                  <a:pt x="639" y="86"/>
                  <a:pt x="639" y="86"/>
                  <a:pt x="639" y="86"/>
                </a:cubicBezTo>
                <a:cubicBezTo>
                  <a:pt x="639" y="87"/>
                  <a:pt x="640" y="89"/>
                  <a:pt x="642" y="89"/>
                </a:cubicBezTo>
                <a:cubicBezTo>
                  <a:pt x="648" y="89"/>
                  <a:pt x="648" y="89"/>
                  <a:pt x="648" y="89"/>
                </a:cubicBezTo>
                <a:cubicBezTo>
                  <a:pt x="648" y="156"/>
                  <a:pt x="648" y="156"/>
                  <a:pt x="648" y="156"/>
                </a:cubicBezTo>
                <a:cubicBezTo>
                  <a:pt x="648" y="156"/>
                  <a:pt x="648" y="157"/>
                  <a:pt x="648" y="158"/>
                </a:cubicBezTo>
                <a:cubicBezTo>
                  <a:pt x="649" y="158"/>
                  <a:pt x="650" y="159"/>
                  <a:pt x="650" y="159"/>
                </a:cubicBezTo>
                <a:cubicBezTo>
                  <a:pt x="660" y="159"/>
                  <a:pt x="660" y="159"/>
                  <a:pt x="660" y="159"/>
                </a:cubicBezTo>
                <a:cubicBezTo>
                  <a:pt x="662" y="159"/>
                  <a:pt x="663" y="157"/>
                  <a:pt x="663" y="156"/>
                </a:cubicBezTo>
                <a:cubicBezTo>
                  <a:pt x="663" y="136"/>
                  <a:pt x="663" y="136"/>
                  <a:pt x="663" y="136"/>
                </a:cubicBezTo>
                <a:cubicBezTo>
                  <a:pt x="668" y="136"/>
                  <a:pt x="668" y="136"/>
                  <a:pt x="668" y="136"/>
                </a:cubicBezTo>
                <a:cubicBezTo>
                  <a:pt x="669" y="136"/>
                  <a:pt x="671" y="135"/>
                  <a:pt x="671" y="133"/>
                </a:cubicBezTo>
                <a:cubicBezTo>
                  <a:pt x="673" y="81"/>
                  <a:pt x="673" y="81"/>
                  <a:pt x="673" y="81"/>
                </a:cubicBezTo>
                <a:cubicBezTo>
                  <a:pt x="682" y="81"/>
                  <a:pt x="682" y="81"/>
                  <a:pt x="682" y="81"/>
                </a:cubicBezTo>
                <a:cubicBezTo>
                  <a:pt x="684" y="133"/>
                  <a:pt x="684" y="133"/>
                  <a:pt x="684" y="133"/>
                </a:cubicBezTo>
                <a:cubicBezTo>
                  <a:pt x="684" y="135"/>
                  <a:pt x="685" y="136"/>
                  <a:pt x="687" y="136"/>
                </a:cubicBezTo>
                <a:cubicBezTo>
                  <a:pt x="689" y="136"/>
                  <a:pt x="689" y="136"/>
                  <a:pt x="689" y="136"/>
                </a:cubicBezTo>
                <a:cubicBezTo>
                  <a:pt x="691" y="136"/>
                  <a:pt x="692" y="135"/>
                  <a:pt x="692" y="133"/>
                </a:cubicBezTo>
                <a:cubicBezTo>
                  <a:pt x="694" y="91"/>
                  <a:pt x="694" y="91"/>
                  <a:pt x="694" y="91"/>
                </a:cubicBezTo>
                <a:cubicBezTo>
                  <a:pt x="703" y="91"/>
                  <a:pt x="703" y="91"/>
                  <a:pt x="703" y="91"/>
                </a:cubicBezTo>
                <a:cubicBezTo>
                  <a:pt x="704" y="103"/>
                  <a:pt x="704" y="103"/>
                  <a:pt x="704" y="103"/>
                </a:cubicBezTo>
                <a:cubicBezTo>
                  <a:pt x="704" y="103"/>
                  <a:pt x="704" y="103"/>
                  <a:pt x="704" y="104"/>
                </a:cubicBezTo>
                <a:cubicBezTo>
                  <a:pt x="704" y="104"/>
                  <a:pt x="704" y="104"/>
                  <a:pt x="704" y="104"/>
                </a:cubicBezTo>
                <a:cubicBezTo>
                  <a:pt x="705" y="133"/>
                  <a:pt x="705" y="133"/>
                  <a:pt x="705" y="133"/>
                </a:cubicBezTo>
                <a:cubicBezTo>
                  <a:pt x="705" y="135"/>
                  <a:pt x="707" y="136"/>
                  <a:pt x="708" y="136"/>
                </a:cubicBezTo>
                <a:cubicBezTo>
                  <a:pt x="711" y="136"/>
                  <a:pt x="711" y="136"/>
                  <a:pt x="711" y="136"/>
                </a:cubicBezTo>
                <a:cubicBezTo>
                  <a:pt x="712" y="136"/>
                  <a:pt x="712" y="136"/>
                  <a:pt x="712" y="136"/>
                </a:cubicBezTo>
                <a:cubicBezTo>
                  <a:pt x="712" y="136"/>
                  <a:pt x="713" y="136"/>
                  <a:pt x="713" y="136"/>
                </a:cubicBezTo>
                <a:cubicBezTo>
                  <a:pt x="754" y="136"/>
                  <a:pt x="754" y="136"/>
                  <a:pt x="754" y="136"/>
                </a:cubicBezTo>
                <a:cubicBezTo>
                  <a:pt x="754" y="136"/>
                  <a:pt x="755" y="136"/>
                  <a:pt x="755" y="136"/>
                </a:cubicBezTo>
                <a:cubicBezTo>
                  <a:pt x="755" y="136"/>
                  <a:pt x="756" y="136"/>
                  <a:pt x="756" y="136"/>
                </a:cubicBezTo>
                <a:cubicBezTo>
                  <a:pt x="769" y="136"/>
                  <a:pt x="769" y="136"/>
                  <a:pt x="769" y="136"/>
                </a:cubicBezTo>
                <a:cubicBezTo>
                  <a:pt x="769" y="156"/>
                  <a:pt x="769" y="156"/>
                  <a:pt x="769" y="156"/>
                </a:cubicBezTo>
                <a:cubicBezTo>
                  <a:pt x="769" y="156"/>
                  <a:pt x="769" y="157"/>
                  <a:pt x="770" y="158"/>
                </a:cubicBezTo>
                <a:cubicBezTo>
                  <a:pt x="770" y="158"/>
                  <a:pt x="771" y="158"/>
                  <a:pt x="772" y="158"/>
                </a:cubicBezTo>
                <a:cubicBezTo>
                  <a:pt x="772" y="158"/>
                  <a:pt x="772" y="158"/>
                  <a:pt x="772" y="158"/>
                </a:cubicBezTo>
                <a:cubicBezTo>
                  <a:pt x="777" y="158"/>
                  <a:pt x="777" y="158"/>
                  <a:pt x="777" y="158"/>
                </a:cubicBezTo>
                <a:cubicBezTo>
                  <a:pt x="779" y="158"/>
                  <a:pt x="780" y="157"/>
                  <a:pt x="780" y="156"/>
                </a:cubicBezTo>
                <a:cubicBezTo>
                  <a:pt x="780" y="118"/>
                  <a:pt x="780" y="118"/>
                  <a:pt x="780" y="118"/>
                </a:cubicBezTo>
                <a:cubicBezTo>
                  <a:pt x="780" y="118"/>
                  <a:pt x="780" y="117"/>
                  <a:pt x="780" y="117"/>
                </a:cubicBezTo>
                <a:cubicBezTo>
                  <a:pt x="780" y="117"/>
                  <a:pt x="780" y="117"/>
                  <a:pt x="780" y="116"/>
                </a:cubicBezTo>
                <a:cubicBezTo>
                  <a:pt x="780" y="113"/>
                  <a:pt x="780" y="113"/>
                  <a:pt x="780" y="113"/>
                </a:cubicBezTo>
                <a:cubicBezTo>
                  <a:pt x="781" y="113"/>
                  <a:pt x="781" y="113"/>
                  <a:pt x="781" y="113"/>
                </a:cubicBezTo>
                <a:cubicBezTo>
                  <a:pt x="782" y="113"/>
                  <a:pt x="783" y="112"/>
                  <a:pt x="783" y="110"/>
                </a:cubicBezTo>
                <a:cubicBezTo>
                  <a:pt x="783" y="105"/>
                  <a:pt x="783" y="105"/>
                  <a:pt x="783" y="105"/>
                </a:cubicBezTo>
                <a:cubicBezTo>
                  <a:pt x="784" y="105"/>
                  <a:pt x="784" y="105"/>
                  <a:pt x="784" y="105"/>
                </a:cubicBezTo>
                <a:cubicBezTo>
                  <a:pt x="785" y="105"/>
                  <a:pt x="787" y="104"/>
                  <a:pt x="787" y="102"/>
                </a:cubicBezTo>
                <a:cubicBezTo>
                  <a:pt x="787" y="94"/>
                  <a:pt x="787" y="94"/>
                  <a:pt x="787" y="94"/>
                </a:cubicBezTo>
                <a:cubicBezTo>
                  <a:pt x="787" y="94"/>
                  <a:pt x="787" y="94"/>
                  <a:pt x="787" y="94"/>
                </a:cubicBezTo>
                <a:cubicBezTo>
                  <a:pt x="788" y="94"/>
                  <a:pt x="790" y="92"/>
                  <a:pt x="790" y="91"/>
                </a:cubicBezTo>
                <a:cubicBezTo>
                  <a:pt x="790" y="90"/>
                  <a:pt x="790" y="90"/>
                  <a:pt x="790" y="90"/>
                </a:cubicBezTo>
                <a:cubicBezTo>
                  <a:pt x="790" y="86"/>
                  <a:pt x="793" y="83"/>
                  <a:pt x="798" y="83"/>
                </a:cubicBezTo>
                <a:cubicBezTo>
                  <a:pt x="802" y="83"/>
                  <a:pt x="806" y="86"/>
                  <a:pt x="806" y="90"/>
                </a:cubicBezTo>
                <a:cubicBezTo>
                  <a:pt x="806" y="91"/>
                  <a:pt x="806" y="91"/>
                  <a:pt x="806" y="91"/>
                </a:cubicBezTo>
                <a:cubicBezTo>
                  <a:pt x="806" y="92"/>
                  <a:pt x="807" y="94"/>
                  <a:pt x="808" y="94"/>
                </a:cubicBezTo>
                <a:cubicBezTo>
                  <a:pt x="809" y="102"/>
                  <a:pt x="809" y="102"/>
                  <a:pt x="809" y="102"/>
                </a:cubicBezTo>
                <a:cubicBezTo>
                  <a:pt x="809" y="104"/>
                  <a:pt x="810" y="105"/>
                  <a:pt x="811" y="105"/>
                </a:cubicBezTo>
                <a:cubicBezTo>
                  <a:pt x="812" y="105"/>
                  <a:pt x="812" y="105"/>
                  <a:pt x="812" y="105"/>
                </a:cubicBezTo>
                <a:cubicBezTo>
                  <a:pt x="812" y="110"/>
                  <a:pt x="812" y="110"/>
                  <a:pt x="812" y="110"/>
                </a:cubicBezTo>
                <a:cubicBezTo>
                  <a:pt x="812" y="112"/>
                  <a:pt x="813" y="113"/>
                  <a:pt x="814" y="113"/>
                </a:cubicBezTo>
                <a:cubicBezTo>
                  <a:pt x="815" y="113"/>
                  <a:pt x="815" y="113"/>
                  <a:pt x="815" y="113"/>
                </a:cubicBezTo>
                <a:cubicBezTo>
                  <a:pt x="815" y="119"/>
                  <a:pt x="815" y="119"/>
                  <a:pt x="815" y="119"/>
                </a:cubicBezTo>
                <a:cubicBezTo>
                  <a:pt x="815" y="120"/>
                  <a:pt x="815" y="120"/>
                  <a:pt x="815" y="120"/>
                </a:cubicBezTo>
                <a:cubicBezTo>
                  <a:pt x="815" y="120"/>
                  <a:pt x="815" y="121"/>
                  <a:pt x="815" y="121"/>
                </a:cubicBezTo>
                <a:cubicBezTo>
                  <a:pt x="815" y="156"/>
                  <a:pt x="815" y="156"/>
                  <a:pt x="815" y="156"/>
                </a:cubicBezTo>
                <a:cubicBezTo>
                  <a:pt x="815" y="156"/>
                  <a:pt x="815" y="157"/>
                  <a:pt x="816" y="158"/>
                </a:cubicBezTo>
                <a:cubicBezTo>
                  <a:pt x="816" y="158"/>
                  <a:pt x="817" y="158"/>
                  <a:pt x="818" y="158"/>
                </a:cubicBezTo>
                <a:cubicBezTo>
                  <a:pt x="834" y="158"/>
                  <a:pt x="834" y="158"/>
                  <a:pt x="834" y="158"/>
                </a:cubicBezTo>
                <a:cubicBezTo>
                  <a:pt x="836" y="158"/>
                  <a:pt x="837" y="157"/>
                  <a:pt x="837" y="156"/>
                </a:cubicBezTo>
                <a:cubicBezTo>
                  <a:pt x="837" y="139"/>
                  <a:pt x="837" y="139"/>
                  <a:pt x="837" y="139"/>
                </a:cubicBezTo>
                <a:cubicBezTo>
                  <a:pt x="852" y="135"/>
                  <a:pt x="852" y="135"/>
                  <a:pt x="852" y="135"/>
                </a:cubicBezTo>
                <a:cubicBezTo>
                  <a:pt x="853" y="135"/>
                  <a:pt x="853" y="134"/>
                  <a:pt x="853" y="134"/>
                </a:cubicBezTo>
                <a:cubicBezTo>
                  <a:pt x="853" y="134"/>
                  <a:pt x="854" y="134"/>
                  <a:pt x="854" y="134"/>
                </a:cubicBezTo>
                <a:cubicBezTo>
                  <a:pt x="923" y="116"/>
                  <a:pt x="923" y="116"/>
                  <a:pt x="923" y="116"/>
                </a:cubicBezTo>
                <a:cubicBezTo>
                  <a:pt x="923" y="155"/>
                  <a:pt x="923" y="155"/>
                  <a:pt x="923" y="155"/>
                </a:cubicBezTo>
                <a:cubicBezTo>
                  <a:pt x="923" y="156"/>
                  <a:pt x="923" y="157"/>
                  <a:pt x="924" y="157"/>
                </a:cubicBezTo>
                <a:cubicBezTo>
                  <a:pt x="924" y="158"/>
                  <a:pt x="925" y="158"/>
                  <a:pt x="926" y="158"/>
                </a:cubicBezTo>
                <a:cubicBezTo>
                  <a:pt x="926" y="158"/>
                  <a:pt x="926" y="158"/>
                  <a:pt x="926" y="158"/>
                </a:cubicBezTo>
                <a:cubicBezTo>
                  <a:pt x="939" y="158"/>
                  <a:pt x="939" y="158"/>
                  <a:pt x="939" y="158"/>
                </a:cubicBezTo>
                <a:cubicBezTo>
                  <a:pt x="940" y="158"/>
                  <a:pt x="942" y="157"/>
                  <a:pt x="942" y="155"/>
                </a:cubicBezTo>
                <a:cubicBezTo>
                  <a:pt x="942" y="90"/>
                  <a:pt x="942" y="90"/>
                  <a:pt x="942" y="90"/>
                </a:cubicBezTo>
                <a:cubicBezTo>
                  <a:pt x="974" y="74"/>
                  <a:pt x="974" y="74"/>
                  <a:pt x="974" y="74"/>
                </a:cubicBezTo>
                <a:cubicBezTo>
                  <a:pt x="1006" y="90"/>
                  <a:pt x="1006" y="90"/>
                  <a:pt x="1006" y="90"/>
                </a:cubicBezTo>
                <a:cubicBezTo>
                  <a:pt x="1006" y="155"/>
                  <a:pt x="1006" y="155"/>
                  <a:pt x="1006" y="155"/>
                </a:cubicBezTo>
                <a:cubicBezTo>
                  <a:pt x="1006" y="157"/>
                  <a:pt x="1007" y="158"/>
                  <a:pt x="1009" y="158"/>
                </a:cubicBezTo>
                <a:cubicBezTo>
                  <a:pt x="1020" y="158"/>
                  <a:pt x="1020" y="158"/>
                  <a:pt x="1020" y="158"/>
                </a:cubicBezTo>
                <a:cubicBezTo>
                  <a:pt x="1021" y="158"/>
                  <a:pt x="1022" y="157"/>
                  <a:pt x="1022" y="155"/>
                </a:cubicBezTo>
                <a:cubicBezTo>
                  <a:pt x="1023" y="129"/>
                  <a:pt x="1023" y="129"/>
                  <a:pt x="1023" y="129"/>
                </a:cubicBezTo>
                <a:cubicBezTo>
                  <a:pt x="1049" y="129"/>
                  <a:pt x="1049" y="129"/>
                  <a:pt x="1049" y="129"/>
                </a:cubicBezTo>
                <a:cubicBezTo>
                  <a:pt x="1049" y="129"/>
                  <a:pt x="1049" y="129"/>
                  <a:pt x="1049" y="129"/>
                </a:cubicBezTo>
                <a:cubicBezTo>
                  <a:pt x="1051" y="129"/>
                  <a:pt x="1052" y="128"/>
                  <a:pt x="1052" y="126"/>
                </a:cubicBezTo>
                <a:cubicBezTo>
                  <a:pt x="1052" y="120"/>
                  <a:pt x="1052" y="120"/>
                  <a:pt x="1052" y="120"/>
                </a:cubicBezTo>
                <a:cubicBezTo>
                  <a:pt x="1153" y="120"/>
                  <a:pt x="1153" y="120"/>
                  <a:pt x="1153" y="120"/>
                </a:cubicBezTo>
                <a:cubicBezTo>
                  <a:pt x="1153" y="126"/>
                  <a:pt x="1153" y="126"/>
                  <a:pt x="1153" y="126"/>
                </a:cubicBezTo>
                <a:cubicBezTo>
                  <a:pt x="1153" y="127"/>
                  <a:pt x="1153" y="128"/>
                  <a:pt x="1154" y="128"/>
                </a:cubicBezTo>
                <a:cubicBezTo>
                  <a:pt x="1154" y="129"/>
                  <a:pt x="1155" y="129"/>
                  <a:pt x="1156" y="129"/>
                </a:cubicBezTo>
                <a:cubicBezTo>
                  <a:pt x="1182" y="129"/>
                  <a:pt x="1182" y="129"/>
                  <a:pt x="1182" y="129"/>
                </a:cubicBezTo>
                <a:cubicBezTo>
                  <a:pt x="1182" y="155"/>
                  <a:pt x="1182" y="155"/>
                  <a:pt x="1182" y="155"/>
                </a:cubicBezTo>
                <a:cubicBezTo>
                  <a:pt x="1182" y="156"/>
                  <a:pt x="1182" y="157"/>
                  <a:pt x="1183" y="157"/>
                </a:cubicBezTo>
                <a:cubicBezTo>
                  <a:pt x="1183" y="158"/>
                  <a:pt x="1184" y="158"/>
                  <a:pt x="1185" y="158"/>
                </a:cubicBezTo>
                <a:cubicBezTo>
                  <a:pt x="1217" y="158"/>
                  <a:pt x="1217" y="158"/>
                  <a:pt x="1217" y="158"/>
                </a:cubicBezTo>
                <a:cubicBezTo>
                  <a:pt x="1219" y="158"/>
                  <a:pt x="1220" y="157"/>
                  <a:pt x="1220" y="155"/>
                </a:cubicBezTo>
                <a:cubicBezTo>
                  <a:pt x="1220" y="153"/>
                  <a:pt x="1220" y="153"/>
                  <a:pt x="1220" y="153"/>
                </a:cubicBezTo>
                <a:cubicBezTo>
                  <a:pt x="1221" y="155"/>
                  <a:pt x="1221" y="155"/>
                  <a:pt x="1221" y="155"/>
                </a:cubicBezTo>
                <a:cubicBezTo>
                  <a:pt x="1221" y="157"/>
                  <a:pt x="1222" y="158"/>
                  <a:pt x="1223" y="158"/>
                </a:cubicBezTo>
                <a:cubicBezTo>
                  <a:pt x="1233" y="158"/>
                  <a:pt x="1233" y="158"/>
                  <a:pt x="1233" y="158"/>
                </a:cubicBezTo>
                <a:cubicBezTo>
                  <a:pt x="1234" y="158"/>
                  <a:pt x="1235" y="158"/>
                  <a:pt x="1235" y="157"/>
                </a:cubicBezTo>
                <a:cubicBezTo>
                  <a:pt x="1236" y="158"/>
                  <a:pt x="1236" y="158"/>
                  <a:pt x="1237" y="158"/>
                </a:cubicBezTo>
                <a:cubicBezTo>
                  <a:pt x="1247" y="158"/>
                  <a:pt x="1247" y="158"/>
                  <a:pt x="1247" y="158"/>
                </a:cubicBezTo>
                <a:cubicBezTo>
                  <a:pt x="1248" y="158"/>
                  <a:pt x="1248" y="158"/>
                  <a:pt x="1249" y="157"/>
                </a:cubicBezTo>
                <a:cubicBezTo>
                  <a:pt x="1249" y="157"/>
                  <a:pt x="1250" y="156"/>
                  <a:pt x="1250" y="155"/>
                </a:cubicBezTo>
                <a:cubicBezTo>
                  <a:pt x="1250" y="156"/>
                  <a:pt x="1250" y="156"/>
                  <a:pt x="1250" y="156"/>
                </a:cubicBezTo>
                <a:cubicBezTo>
                  <a:pt x="1250" y="157"/>
                  <a:pt x="1251" y="158"/>
                  <a:pt x="1252" y="158"/>
                </a:cubicBezTo>
                <a:cubicBezTo>
                  <a:pt x="1331" y="158"/>
                  <a:pt x="1331" y="158"/>
                  <a:pt x="1331" y="158"/>
                </a:cubicBezTo>
                <a:cubicBezTo>
                  <a:pt x="1335" y="158"/>
                  <a:pt x="1339" y="158"/>
                  <a:pt x="1342" y="159"/>
                </a:cubicBezTo>
                <a:cubicBezTo>
                  <a:pt x="1349" y="159"/>
                  <a:pt x="1355" y="161"/>
                  <a:pt x="1361" y="164"/>
                </a:cubicBezTo>
                <a:cubicBezTo>
                  <a:pt x="1365" y="166"/>
                  <a:pt x="1369" y="169"/>
                  <a:pt x="1372" y="171"/>
                </a:cubicBezTo>
                <a:cubicBezTo>
                  <a:pt x="1374" y="172"/>
                  <a:pt x="1375" y="173"/>
                  <a:pt x="1377" y="174"/>
                </a:cubicBezTo>
                <a:cubicBezTo>
                  <a:pt x="1377" y="174"/>
                  <a:pt x="1377" y="175"/>
                  <a:pt x="1377" y="175"/>
                </a:cubicBezTo>
                <a:cubicBezTo>
                  <a:pt x="1381" y="177"/>
                  <a:pt x="1385" y="180"/>
                  <a:pt x="1389" y="181"/>
                </a:cubicBezTo>
                <a:cubicBezTo>
                  <a:pt x="1397" y="185"/>
                  <a:pt x="1407" y="185"/>
                  <a:pt x="1416" y="185"/>
                </a:cubicBezTo>
                <a:cubicBezTo>
                  <a:pt x="1418" y="185"/>
                  <a:pt x="1420" y="185"/>
                  <a:pt x="1422" y="185"/>
                </a:cubicBezTo>
                <a:cubicBezTo>
                  <a:pt x="1440" y="185"/>
                  <a:pt x="1440" y="185"/>
                  <a:pt x="1440" y="185"/>
                </a:cubicBezTo>
                <a:cubicBezTo>
                  <a:pt x="1445" y="185"/>
                  <a:pt x="1451" y="185"/>
                  <a:pt x="1456" y="186"/>
                </a:cubicBezTo>
                <a:cubicBezTo>
                  <a:pt x="1467" y="187"/>
                  <a:pt x="1477" y="193"/>
                  <a:pt x="1483" y="200"/>
                </a:cubicBezTo>
                <a:cubicBezTo>
                  <a:pt x="1484" y="200"/>
                  <a:pt x="1484" y="200"/>
                  <a:pt x="1484" y="200"/>
                </a:cubicBezTo>
                <a:cubicBezTo>
                  <a:pt x="1490" y="204"/>
                  <a:pt x="1490" y="204"/>
                  <a:pt x="1490" y="204"/>
                </a:cubicBezTo>
                <a:cubicBezTo>
                  <a:pt x="1496" y="206"/>
                  <a:pt x="1496" y="206"/>
                  <a:pt x="1496" y="206"/>
                </a:cubicBezTo>
                <a:cubicBezTo>
                  <a:pt x="1502" y="207"/>
                  <a:pt x="1502" y="207"/>
                  <a:pt x="1502" y="207"/>
                </a:cubicBezTo>
                <a:cubicBezTo>
                  <a:pt x="1503" y="208"/>
                  <a:pt x="1504" y="208"/>
                  <a:pt x="1506" y="208"/>
                </a:cubicBezTo>
                <a:cubicBezTo>
                  <a:pt x="1507" y="208"/>
                  <a:pt x="1508" y="208"/>
                  <a:pt x="1508" y="208"/>
                </a:cubicBezTo>
                <a:cubicBezTo>
                  <a:pt x="1514" y="208"/>
                  <a:pt x="1520" y="208"/>
                  <a:pt x="1525" y="208"/>
                </a:cubicBezTo>
                <a:cubicBezTo>
                  <a:pt x="1528" y="208"/>
                  <a:pt x="1531" y="208"/>
                  <a:pt x="1534" y="208"/>
                </a:cubicBezTo>
                <a:cubicBezTo>
                  <a:pt x="1536" y="208"/>
                  <a:pt x="1538" y="208"/>
                  <a:pt x="1540" y="208"/>
                </a:cubicBezTo>
                <a:cubicBezTo>
                  <a:pt x="1547" y="208"/>
                  <a:pt x="1554" y="208"/>
                  <a:pt x="1560" y="209"/>
                </a:cubicBezTo>
                <a:cubicBezTo>
                  <a:pt x="1568" y="211"/>
                  <a:pt x="1576" y="214"/>
                  <a:pt x="1583" y="219"/>
                </a:cubicBezTo>
                <a:cubicBezTo>
                  <a:pt x="1590" y="225"/>
                  <a:pt x="1597" y="229"/>
                  <a:pt x="1605" y="231"/>
                </a:cubicBezTo>
                <a:cubicBezTo>
                  <a:pt x="1607" y="232"/>
                  <a:pt x="1607" y="232"/>
                  <a:pt x="1607" y="232"/>
                </a:cubicBezTo>
                <a:cubicBezTo>
                  <a:pt x="1609" y="232"/>
                  <a:pt x="1610" y="232"/>
                  <a:pt x="1612" y="233"/>
                </a:cubicBezTo>
                <a:cubicBezTo>
                  <a:pt x="1614" y="233"/>
                  <a:pt x="1614" y="233"/>
                  <a:pt x="1614" y="233"/>
                </a:cubicBezTo>
                <a:cubicBezTo>
                  <a:pt x="1615" y="233"/>
                  <a:pt x="1617" y="233"/>
                  <a:pt x="1618" y="233"/>
                </a:cubicBezTo>
                <a:cubicBezTo>
                  <a:pt x="1622" y="233"/>
                  <a:pt x="1627" y="234"/>
                  <a:pt x="1631" y="234"/>
                </a:cubicBezTo>
                <a:cubicBezTo>
                  <a:pt x="1891" y="234"/>
                  <a:pt x="1891" y="234"/>
                  <a:pt x="1891" y="234"/>
                </a:cubicBezTo>
                <a:cubicBezTo>
                  <a:pt x="2088" y="234"/>
                  <a:pt x="2088" y="234"/>
                  <a:pt x="2088" y="234"/>
                </a:cubicBezTo>
                <a:cubicBezTo>
                  <a:pt x="2088" y="234"/>
                  <a:pt x="2088" y="234"/>
                  <a:pt x="2088" y="234"/>
                </a:cubicBezTo>
                <a:cubicBezTo>
                  <a:pt x="2153" y="234"/>
                  <a:pt x="2153" y="234"/>
                  <a:pt x="2153" y="234"/>
                </a:cubicBezTo>
                <a:cubicBezTo>
                  <a:pt x="2157" y="234"/>
                  <a:pt x="2161" y="233"/>
                  <a:pt x="2166" y="233"/>
                </a:cubicBezTo>
                <a:cubicBezTo>
                  <a:pt x="2167" y="233"/>
                  <a:pt x="2169" y="233"/>
                  <a:pt x="2170" y="233"/>
                </a:cubicBezTo>
                <a:cubicBezTo>
                  <a:pt x="2172" y="233"/>
                  <a:pt x="2172" y="233"/>
                  <a:pt x="2172" y="233"/>
                </a:cubicBezTo>
                <a:cubicBezTo>
                  <a:pt x="2174" y="232"/>
                  <a:pt x="2175" y="232"/>
                  <a:pt x="2176" y="232"/>
                </a:cubicBezTo>
                <a:cubicBezTo>
                  <a:pt x="2179" y="231"/>
                  <a:pt x="2179" y="231"/>
                  <a:pt x="2179" y="231"/>
                </a:cubicBezTo>
                <a:cubicBezTo>
                  <a:pt x="2187" y="229"/>
                  <a:pt x="2194" y="225"/>
                  <a:pt x="2201" y="219"/>
                </a:cubicBezTo>
                <a:cubicBezTo>
                  <a:pt x="2207" y="214"/>
                  <a:pt x="2216" y="211"/>
                  <a:pt x="2223" y="209"/>
                </a:cubicBezTo>
                <a:cubicBezTo>
                  <a:pt x="2230" y="208"/>
                  <a:pt x="2237" y="208"/>
                  <a:pt x="2244" y="208"/>
                </a:cubicBezTo>
                <a:cubicBezTo>
                  <a:pt x="2246" y="208"/>
                  <a:pt x="2248" y="208"/>
                  <a:pt x="2249" y="208"/>
                </a:cubicBezTo>
                <a:cubicBezTo>
                  <a:pt x="2252" y="208"/>
                  <a:pt x="2255" y="208"/>
                  <a:pt x="2259" y="208"/>
                </a:cubicBezTo>
                <a:cubicBezTo>
                  <a:pt x="2264" y="208"/>
                  <a:pt x="2270" y="208"/>
                  <a:pt x="2275" y="208"/>
                </a:cubicBezTo>
                <a:cubicBezTo>
                  <a:pt x="2276" y="208"/>
                  <a:pt x="2277" y="208"/>
                  <a:pt x="2278" y="208"/>
                </a:cubicBezTo>
                <a:cubicBezTo>
                  <a:pt x="2279" y="208"/>
                  <a:pt x="2281" y="208"/>
                  <a:pt x="2282" y="207"/>
                </a:cubicBezTo>
                <a:cubicBezTo>
                  <a:pt x="2288" y="206"/>
                  <a:pt x="2288" y="206"/>
                  <a:pt x="2288" y="206"/>
                </a:cubicBezTo>
                <a:cubicBezTo>
                  <a:pt x="2294" y="204"/>
                  <a:pt x="2294" y="204"/>
                  <a:pt x="2294" y="204"/>
                </a:cubicBezTo>
                <a:cubicBezTo>
                  <a:pt x="2300" y="200"/>
                  <a:pt x="2300" y="200"/>
                  <a:pt x="2300" y="200"/>
                </a:cubicBezTo>
                <a:cubicBezTo>
                  <a:pt x="2300" y="200"/>
                  <a:pt x="2300" y="200"/>
                  <a:pt x="2300" y="200"/>
                </a:cubicBezTo>
                <a:cubicBezTo>
                  <a:pt x="2307" y="193"/>
                  <a:pt x="2317" y="187"/>
                  <a:pt x="2328" y="186"/>
                </a:cubicBezTo>
                <a:cubicBezTo>
                  <a:pt x="2333" y="185"/>
                  <a:pt x="2339" y="185"/>
                  <a:pt x="2344" y="185"/>
                </a:cubicBezTo>
                <a:cubicBezTo>
                  <a:pt x="2362" y="185"/>
                  <a:pt x="2362" y="185"/>
                  <a:pt x="2362" y="185"/>
                </a:cubicBezTo>
                <a:cubicBezTo>
                  <a:pt x="2364" y="185"/>
                  <a:pt x="2366" y="185"/>
                  <a:pt x="2368" y="185"/>
                </a:cubicBezTo>
                <a:cubicBezTo>
                  <a:pt x="2377" y="185"/>
                  <a:pt x="2387" y="185"/>
                  <a:pt x="2395" y="181"/>
                </a:cubicBezTo>
                <a:cubicBezTo>
                  <a:pt x="2399" y="180"/>
                  <a:pt x="2403" y="177"/>
                  <a:pt x="2407" y="175"/>
                </a:cubicBezTo>
                <a:cubicBezTo>
                  <a:pt x="2407" y="175"/>
                  <a:pt x="2407" y="174"/>
                  <a:pt x="2407" y="174"/>
                </a:cubicBezTo>
                <a:cubicBezTo>
                  <a:pt x="2408" y="173"/>
                  <a:pt x="2410" y="172"/>
                  <a:pt x="2411" y="171"/>
                </a:cubicBezTo>
                <a:cubicBezTo>
                  <a:pt x="2415" y="169"/>
                  <a:pt x="2419" y="166"/>
                  <a:pt x="2423" y="164"/>
                </a:cubicBezTo>
                <a:cubicBezTo>
                  <a:pt x="2428" y="161"/>
                  <a:pt x="2435" y="160"/>
                  <a:pt x="2442" y="159"/>
                </a:cubicBezTo>
                <a:cubicBezTo>
                  <a:pt x="2445" y="158"/>
                  <a:pt x="2449" y="158"/>
                  <a:pt x="2453" y="158"/>
                </a:cubicBezTo>
                <a:cubicBezTo>
                  <a:pt x="2510" y="158"/>
                  <a:pt x="2510" y="158"/>
                  <a:pt x="2510" y="158"/>
                </a:cubicBezTo>
                <a:cubicBezTo>
                  <a:pt x="2510" y="158"/>
                  <a:pt x="2510" y="158"/>
                  <a:pt x="2510" y="158"/>
                </a:cubicBezTo>
                <a:cubicBezTo>
                  <a:pt x="2541" y="158"/>
                  <a:pt x="2541" y="158"/>
                  <a:pt x="2541" y="158"/>
                </a:cubicBezTo>
                <a:cubicBezTo>
                  <a:pt x="2541" y="158"/>
                  <a:pt x="2541" y="158"/>
                  <a:pt x="2541" y="158"/>
                </a:cubicBezTo>
                <a:cubicBezTo>
                  <a:pt x="2550" y="158"/>
                  <a:pt x="2550" y="158"/>
                  <a:pt x="2550" y="158"/>
                </a:cubicBezTo>
                <a:cubicBezTo>
                  <a:pt x="2552" y="158"/>
                  <a:pt x="2605" y="149"/>
                  <a:pt x="2617" y="144"/>
                </a:cubicBezTo>
                <a:cubicBezTo>
                  <a:pt x="2624" y="142"/>
                  <a:pt x="2633" y="138"/>
                  <a:pt x="2636" y="131"/>
                </a:cubicBezTo>
                <a:cubicBezTo>
                  <a:pt x="2637" y="131"/>
                  <a:pt x="2637" y="130"/>
                  <a:pt x="2637" y="130"/>
                </a:cubicBezTo>
                <a:cubicBezTo>
                  <a:pt x="2683" y="144"/>
                  <a:pt x="2683" y="144"/>
                  <a:pt x="2683" y="144"/>
                </a:cubicBezTo>
                <a:cubicBezTo>
                  <a:pt x="2695" y="157"/>
                  <a:pt x="2695" y="157"/>
                  <a:pt x="2695" y="157"/>
                </a:cubicBezTo>
                <a:cubicBezTo>
                  <a:pt x="2695" y="158"/>
                  <a:pt x="2696" y="158"/>
                  <a:pt x="2697" y="158"/>
                </a:cubicBezTo>
                <a:cubicBezTo>
                  <a:pt x="2702" y="158"/>
                  <a:pt x="2702" y="158"/>
                  <a:pt x="2702" y="158"/>
                </a:cubicBezTo>
                <a:cubicBezTo>
                  <a:pt x="2703" y="158"/>
                  <a:pt x="2704" y="157"/>
                  <a:pt x="2704" y="155"/>
                </a:cubicBezTo>
                <a:cubicBezTo>
                  <a:pt x="2704" y="125"/>
                  <a:pt x="2704" y="125"/>
                  <a:pt x="2704" y="125"/>
                </a:cubicBezTo>
                <a:cubicBezTo>
                  <a:pt x="2730" y="120"/>
                  <a:pt x="2730" y="120"/>
                  <a:pt x="2730" y="120"/>
                </a:cubicBezTo>
                <a:cubicBezTo>
                  <a:pt x="2732" y="120"/>
                  <a:pt x="2733" y="119"/>
                  <a:pt x="2733" y="117"/>
                </a:cubicBezTo>
                <a:cubicBezTo>
                  <a:pt x="2733" y="111"/>
                  <a:pt x="2733" y="111"/>
                  <a:pt x="2733" y="111"/>
                </a:cubicBezTo>
                <a:cubicBezTo>
                  <a:pt x="2755" y="115"/>
                  <a:pt x="2755" y="115"/>
                  <a:pt x="2755" y="115"/>
                </a:cubicBezTo>
                <a:cubicBezTo>
                  <a:pt x="2755" y="143"/>
                  <a:pt x="2755" y="143"/>
                  <a:pt x="2755" y="143"/>
                </a:cubicBezTo>
                <a:cubicBezTo>
                  <a:pt x="2755" y="144"/>
                  <a:pt x="2756" y="146"/>
                  <a:pt x="2758" y="146"/>
                </a:cubicBezTo>
                <a:cubicBezTo>
                  <a:pt x="2766" y="146"/>
                  <a:pt x="2766" y="146"/>
                  <a:pt x="2766" y="146"/>
                </a:cubicBezTo>
                <a:cubicBezTo>
                  <a:pt x="2768" y="146"/>
                  <a:pt x="2769" y="144"/>
                  <a:pt x="2769" y="143"/>
                </a:cubicBezTo>
                <a:cubicBezTo>
                  <a:pt x="2769" y="119"/>
                  <a:pt x="2769" y="119"/>
                  <a:pt x="2769" y="119"/>
                </a:cubicBezTo>
                <a:cubicBezTo>
                  <a:pt x="2773" y="119"/>
                  <a:pt x="2773" y="119"/>
                  <a:pt x="2773" y="119"/>
                </a:cubicBezTo>
                <a:cubicBezTo>
                  <a:pt x="2773" y="143"/>
                  <a:pt x="2773" y="143"/>
                  <a:pt x="2773" y="143"/>
                </a:cubicBezTo>
                <a:cubicBezTo>
                  <a:pt x="2773" y="144"/>
                  <a:pt x="2774" y="146"/>
                  <a:pt x="2776" y="146"/>
                </a:cubicBezTo>
                <a:cubicBezTo>
                  <a:pt x="2785" y="146"/>
                  <a:pt x="2785" y="146"/>
                  <a:pt x="2785" y="146"/>
                </a:cubicBezTo>
                <a:cubicBezTo>
                  <a:pt x="2786" y="146"/>
                  <a:pt x="2788" y="144"/>
                  <a:pt x="2788" y="143"/>
                </a:cubicBezTo>
                <a:cubicBezTo>
                  <a:pt x="2788" y="140"/>
                  <a:pt x="2788" y="140"/>
                  <a:pt x="2788" y="140"/>
                </a:cubicBezTo>
                <a:cubicBezTo>
                  <a:pt x="2805" y="140"/>
                  <a:pt x="2805" y="140"/>
                  <a:pt x="2805" y="140"/>
                </a:cubicBezTo>
                <a:cubicBezTo>
                  <a:pt x="2807" y="140"/>
                  <a:pt x="2808" y="139"/>
                  <a:pt x="2808" y="138"/>
                </a:cubicBezTo>
                <a:cubicBezTo>
                  <a:pt x="2808" y="76"/>
                  <a:pt x="2808" y="76"/>
                  <a:pt x="2808" y="76"/>
                </a:cubicBezTo>
                <a:cubicBezTo>
                  <a:pt x="2817" y="76"/>
                  <a:pt x="2817" y="76"/>
                  <a:pt x="2817" y="76"/>
                </a:cubicBezTo>
                <a:cubicBezTo>
                  <a:pt x="2818" y="76"/>
                  <a:pt x="2818" y="76"/>
                  <a:pt x="2818" y="76"/>
                </a:cubicBezTo>
                <a:cubicBezTo>
                  <a:pt x="2819" y="76"/>
                  <a:pt x="2820" y="75"/>
                  <a:pt x="2820" y="73"/>
                </a:cubicBezTo>
                <a:cubicBezTo>
                  <a:pt x="2820" y="70"/>
                  <a:pt x="2820" y="70"/>
                  <a:pt x="2820" y="70"/>
                </a:cubicBezTo>
                <a:cubicBezTo>
                  <a:pt x="2858" y="70"/>
                  <a:pt x="2858" y="70"/>
                  <a:pt x="2858" y="70"/>
                </a:cubicBezTo>
                <a:cubicBezTo>
                  <a:pt x="2858" y="73"/>
                  <a:pt x="2858" y="73"/>
                  <a:pt x="2858" y="73"/>
                </a:cubicBezTo>
                <a:cubicBezTo>
                  <a:pt x="2858" y="75"/>
                  <a:pt x="2859" y="76"/>
                  <a:pt x="2861" y="76"/>
                </a:cubicBezTo>
                <a:cubicBezTo>
                  <a:pt x="2870" y="76"/>
                  <a:pt x="2870" y="76"/>
                  <a:pt x="2870" y="76"/>
                </a:cubicBezTo>
                <a:cubicBezTo>
                  <a:pt x="2870" y="155"/>
                  <a:pt x="2870" y="155"/>
                  <a:pt x="2870" y="155"/>
                </a:cubicBezTo>
                <a:cubicBezTo>
                  <a:pt x="2870" y="156"/>
                  <a:pt x="2870" y="157"/>
                  <a:pt x="2871" y="157"/>
                </a:cubicBezTo>
                <a:cubicBezTo>
                  <a:pt x="2871" y="158"/>
                  <a:pt x="2872" y="158"/>
                  <a:pt x="2873" y="158"/>
                </a:cubicBezTo>
                <a:cubicBezTo>
                  <a:pt x="2891" y="158"/>
                  <a:pt x="2891" y="158"/>
                  <a:pt x="2891" y="158"/>
                </a:cubicBezTo>
                <a:cubicBezTo>
                  <a:pt x="2891" y="158"/>
                  <a:pt x="2891" y="158"/>
                  <a:pt x="2891" y="158"/>
                </a:cubicBezTo>
                <a:cubicBezTo>
                  <a:pt x="2892" y="158"/>
                  <a:pt x="2893" y="158"/>
                  <a:pt x="2893" y="157"/>
                </a:cubicBezTo>
                <a:cubicBezTo>
                  <a:pt x="2894" y="157"/>
                  <a:pt x="2894" y="156"/>
                  <a:pt x="2894" y="155"/>
                </a:cubicBezTo>
                <a:cubicBezTo>
                  <a:pt x="2894" y="151"/>
                  <a:pt x="2894" y="151"/>
                  <a:pt x="2894" y="151"/>
                </a:cubicBezTo>
                <a:cubicBezTo>
                  <a:pt x="2894" y="145"/>
                  <a:pt x="2899" y="139"/>
                  <a:pt x="2906" y="139"/>
                </a:cubicBezTo>
                <a:cubicBezTo>
                  <a:pt x="2907" y="139"/>
                  <a:pt x="2907" y="139"/>
                  <a:pt x="2907" y="139"/>
                </a:cubicBezTo>
                <a:cubicBezTo>
                  <a:pt x="2908" y="139"/>
                  <a:pt x="2908" y="139"/>
                  <a:pt x="2909" y="139"/>
                </a:cubicBezTo>
                <a:cubicBezTo>
                  <a:pt x="2915" y="139"/>
                  <a:pt x="2921" y="144"/>
                  <a:pt x="2921" y="151"/>
                </a:cubicBezTo>
                <a:cubicBezTo>
                  <a:pt x="2921" y="155"/>
                  <a:pt x="2921" y="155"/>
                  <a:pt x="2921" y="155"/>
                </a:cubicBezTo>
                <a:cubicBezTo>
                  <a:pt x="2921" y="157"/>
                  <a:pt x="2922" y="158"/>
                  <a:pt x="2924" y="158"/>
                </a:cubicBezTo>
                <a:cubicBezTo>
                  <a:pt x="2929" y="158"/>
                  <a:pt x="2929" y="158"/>
                  <a:pt x="2929" y="158"/>
                </a:cubicBezTo>
                <a:cubicBezTo>
                  <a:pt x="2929" y="158"/>
                  <a:pt x="2929" y="158"/>
                  <a:pt x="2929" y="158"/>
                </a:cubicBezTo>
                <a:cubicBezTo>
                  <a:pt x="2930" y="158"/>
                  <a:pt x="2931" y="158"/>
                  <a:pt x="2931" y="157"/>
                </a:cubicBezTo>
                <a:cubicBezTo>
                  <a:pt x="2932" y="157"/>
                  <a:pt x="2932" y="156"/>
                  <a:pt x="2932" y="155"/>
                </a:cubicBezTo>
                <a:cubicBezTo>
                  <a:pt x="2932" y="124"/>
                  <a:pt x="2932" y="124"/>
                  <a:pt x="2932" y="124"/>
                </a:cubicBezTo>
                <a:cubicBezTo>
                  <a:pt x="2932" y="123"/>
                  <a:pt x="2932" y="122"/>
                  <a:pt x="2932" y="121"/>
                </a:cubicBezTo>
                <a:cubicBezTo>
                  <a:pt x="2932" y="121"/>
                  <a:pt x="2932" y="120"/>
                  <a:pt x="2932" y="120"/>
                </a:cubicBezTo>
                <a:cubicBezTo>
                  <a:pt x="2932" y="120"/>
                  <a:pt x="2932" y="120"/>
                  <a:pt x="2932" y="119"/>
                </a:cubicBezTo>
                <a:cubicBezTo>
                  <a:pt x="2932" y="119"/>
                  <a:pt x="2932" y="119"/>
                  <a:pt x="2932" y="118"/>
                </a:cubicBezTo>
                <a:cubicBezTo>
                  <a:pt x="2934" y="108"/>
                  <a:pt x="2944" y="100"/>
                  <a:pt x="2956" y="100"/>
                </a:cubicBezTo>
                <a:cubicBezTo>
                  <a:pt x="2967" y="100"/>
                  <a:pt x="2977" y="107"/>
                  <a:pt x="2980" y="116"/>
                </a:cubicBezTo>
                <a:cubicBezTo>
                  <a:pt x="2980" y="117"/>
                  <a:pt x="2980" y="117"/>
                  <a:pt x="2980" y="117"/>
                </a:cubicBezTo>
                <a:cubicBezTo>
                  <a:pt x="2980" y="118"/>
                  <a:pt x="2980" y="118"/>
                  <a:pt x="2980" y="119"/>
                </a:cubicBezTo>
                <a:cubicBezTo>
                  <a:pt x="2980" y="119"/>
                  <a:pt x="2980" y="119"/>
                  <a:pt x="2980" y="119"/>
                </a:cubicBezTo>
                <a:cubicBezTo>
                  <a:pt x="2980" y="120"/>
                  <a:pt x="2980" y="120"/>
                  <a:pt x="2980" y="121"/>
                </a:cubicBezTo>
                <a:cubicBezTo>
                  <a:pt x="2980" y="122"/>
                  <a:pt x="2980" y="123"/>
                  <a:pt x="2980" y="125"/>
                </a:cubicBezTo>
                <a:cubicBezTo>
                  <a:pt x="2980" y="156"/>
                  <a:pt x="2980" y="156"/>
                  <a:pt x="2980" y="156"/>
                </a:cubicBezTo>
                <a:cubicBezTo>
                  <a:pt x="2980" y="157"/>
                  <a:pt x="2981" y="158"/>
                  <a:pt x="2983" y="158"/>
                </a:cubicBezTo>
                <a:cubicBezTo>
                  <a:pt x="2989" y="158"/>
                  <a:pt x="2989" y="158"/>
                  <a:pt x="2989" y="158"/>
                </a:cubicBezTo>
                <a:cubicBezTo>
                  <a:pt x="2990" y="158"/>
                  <a:pt x="2990" y="158"/>
                  <a:pt x="2991" y="158"/>
                </a:cubicBezTo>
                <a:cubicBezTo>
                  <a:pt x="2991" y="157"/>
                  <a:pt x="2992" y="156"/>
                  <a:pt x="2992" y="156"/>
                </a:cubicBezTo>
                <a:cubicBezTo>
                  <a:pt x="2992" y="124"/>
                  <a:pt x="2992" y="124"/>
                  <a:pt x="2992" y="124"/>
                </a:cubicBezTo>
                <a:cubicBezTo>
                  <a:pt x="2992" y="123"/>
                  <a:pt x="2991" y="122"/>
                  <a:pt x="2991" y="121"/>
                </a:cubicBezTo>
                <a:cubicBezTo>
                  <a:pt x="2991" y="120"/>
                  <a:pt x="2991" y="120"/>
                  <a:pt x="2991" y="119"/>
                </a:cubicBezTo>
                <a:cubicBezTo>
                  <a:pt x="2992" y="119"/>
                  <a:pt x="2992" y="119"/>
                  <a:pt x="2992" y="119"/>
                </a:cubicBezTo>
                <a:cubicBezTo>
                  <a:pt x="2992" y="118"/>
                  <a:pt x="2992" y="118"/>
                  <a:pt x="2991" y="117"/>
                </a:cubicBezTo>
                <a:cubicBezTo>
                  <a:pt x="2992" y="117"/>
                  <a:pt x="2992" y="117"/>
                  <a:pt x="2992" y="116"/>
                </a:cubicBezTo>
                <a:cubicBezTo>
                  <a:pt x="2994" y="107"/>
                  <a:pt x="3004" y="100"/>
                  <a:pt x="3016" y="100"/>
                </a:cubicBezTo>
                <a:cubicBezTo>
                  <a:pt x="3027" y="100"/>
                  <a:pt x="3037" y="107"/>
                  <a:pt x="3039" y="116"/>
                </a:cubicBezTo>
                <a:cubicBezTo>
                  <a:pt x="3039" y="117"/>
                  <a:pt x="3039" y="117"/>
                  <a:pt x="3040" y="117"/>
                </a:cubicBezTo>
                <a:cubicBezTo>
                  <a:pt x="3040" y="118"/>
                  <a:pt x="3039" y="118"/>
                  <a:pt x="3040" y="119"/>
                </a:cubicBezTo>
                <a:cubicBezTo>
                  <a:pt x="3040" y="120"/>
                  <a:pt x="3040" y="120"/>
                  <a:pt x="3040" y="120"/>
                </a:cubicBezTo>
                <a:cubicBezTo>
                  <a:pt x="3040" y="120"/>
                  <a:pt x="3040" y="120"/>
                  <a:pt x="3040" y="121"/>
                </a:cubicBezTo>
                <a:cubicBezTo>
                  <a:pt x="3040" y="122"/>
                  <a:pt x="3040" y="123"/>
                  <a:pt x="3039" y="124"/>
                </a:cubicBezTo>
                <a:cubicBezTo>
                  <a:pt x="3039" y="125"/>
                  <a:pt x="3039" y="125"/>
                  <a:pt x="3039" y="125"/>
                </a:cubicBezTo>
                <a:cubicBezTo>
                  <a:pt x="3039" y="156"/>
                  <a:pt x="3039" y="156"/>
                  <a:pt x="3039" y="156"/>
                </a:cubicBezTo>
                <a:cubicBezTo>
                  <a:pt x="3039" y="157"/>
                  <a:pt x="3041" y="158"/>
                  <a:pt x="3042" y="158"/>
                </a:cubicBezTo>
                <a:cubicBezTo>
                  <a:pt x="3055" y="158"/>
                  <a:pt x="3055" y="158"/>
                  <a:pt x="3055" y="158"/>
                </a:cubicBezTo>
                <a:cubicBezTo>
                  <a:pt x="3055" y="158"/>
                  <a:pt x="3055" y="158"/>
                  <a:pt x="3055" y="158"/>
                </a:cubicBezTo>
                <a:cubicBezTo>
                  <a:pt x="3055" y="158"/>
                  <a:pt x="3056" y="158"/>
                  <a:pt x="3057" y="158"/>
                </a:cubicBezTo>
                <a:cubicBezTo>
                  <a:pt x="3057" y="157"/>
                  <a:pt x="3058" y="156"/>
                  <a:pt x="3058" y="156"/>
                </a:cubicBezTo>
                <a:cubicBezTo>
                  <a:pt x="3058" y="118"/>
                  <a:pt x="3058" y="118"/>
                  <a:pt x="3058" y="118"/>
                </a:cubicBezTo>
                <a:cubicBezTo>
                  <a:pt x="3058" y="118"/>
                  <a:pt x="3057" y="117"/>
                  <a:pt x="3057" y="117"/>
                </a:cubicBezTo>
                <a:cubicBezTo>
                  <a:pt x="3057" y="117"/>
                  <a:pt x="3058" y="116"/>
                  <a:pt x="3058" y="116"/>
                </a:cubicBezTo>
                <a:cubicBezTo>
                  <a:pt x="3058" y="114"/>
                  <a:pt x="3058" y="114"/>
                  <a:pt x="3058" y="114"/>
                </a:cubicBezTo>
                <a:cubicBezTo>
                  <a:pt x="3067" y="114"/>
                  <a:pt x="3067" y="114"/>
                  <a:pt x="3067" y="114"/>
                </a:cubicBezTo>
                <a:cubicBezTo>
                  <a:pt x="3068" y="114"/>
                  <a:pt x="3069" y="113"/>
                  <a:pt x="3069" y="112"/>
                </a:cubicBezTo>
                <a:cubicBezTo>
                  <a:pt x="3069" y="100"/>
                  <a:pt x="3069" y="100"/>
                  <a:pt x="3069" y="100"/>
                </a:cubicBezTo>
                <a:cubicBezTo>
                  <a:pt x="3075" y="100"/>
                  <a:pt x="3075" y="100"/>
                  <a:pt x="3075" y="100"/>
                </a:cubicBezTo>
                <a:cubicBezTo>
                  <a:pt x="3074" y="100"/>
                  <a:pt x="3073" y="101"/>
                  <a:pt x="3073" y="102"/>
                </a:cubicBezTo>
                <a:cubicBezTo>
                  <a:pt x="3073" y="111"/>
                  <a:pt x="3073" y="111"/>
                  <a:pt x="3073" y="111"/>
                </a:cubicBezTo>
                <a:cubicBezTo>
                  <a:pt x="3073" y="112"/>
                  <a:pt x="3075" y="114"/>
                  <a:pt x="3076" y="114"/>
                </a:cubicBezTo>
                <a:cubicBezTo>
                  <a:pt x="3083" y="114"/>
                  <a:pt x="3083" y="114"/>
                  <a:pt x="3083" y="114"/>
                </a:cubicBezTo>
                <a:cubicBezTo>
                  <a:pt x="3085" y="114"/>
                  <a:pt x="3086" y="112"/>
                  <a:pt x="3086" y="111"/>
                </a:cubicBezTo>
                <a:cubicBezTo>
                  <a:pt x="3086" y="102"/>
                  <a:pt x="3086" y="102"/>
                  <a:pt x="3086" y="102"/>
                </a:cubicBezTo>
                <a:cubicBezTo>
                  <a:pt x="3086" y="101"/>
                  <a:pt x="3086" y="100"/>
                  <a:pt x="3085" y="100"/>
                </a:cubicBezTo>
                <a:cubicBezTo>
                  <a:pt x="3095" y="100"/>
                  <a:pt x="3095" y="100"/>
                  <a:pt x="3095" y="100"/>
                </a:cubicBezTo>
                <a:cubicBezTo>
                  <a:pt x="3094" y="100"/>
                  <a:pt x="3093" y="101"/>
                  <a:pt x="3093" y="102"/>
                </a:cubicBezTo>
                <a:cubicBezTo>
                  <a:pt x="3093" y="111"/>
                  <a:pt x="3093" y="111"/>
                  <a:pt x="3093" y="111"/>
                </a:cubicBezTo>
                <a:cubicBezTo>
                  <a:pt x="3093" y="112"/>
                  <a:pt x="3095" y="114"/>
                  <a:pt x="3096" y="114"/>
                </a:cubicBezTo>
                <a:cubicBezTo>
                  <a:pt x="3103" y="114"/>
                  <a:pt x="3103" y="114"/>
                  <a:pt x="3103" y="114"/>
                </a:cubicBezTo>
                <a:cubicBezTo>
                  <a:pt x="3105" y="114"/>
                  <a:pt x="3106" y="112"/>
                  <a:pt x="3106" y="111"/>
                </a:cubicBezTo>
                <a:cubicBezTo>
                  <a:pt x="3106" y="102"/>
                  <a:pt x="3106" y="102"/>
                  <a:pt x="3106" y="102"/>
                </a:cubicBezTo>
                <a:cubicBezTo>
                  <a:pt x="3106" y="101"/>
                  <a:pt x="3105" y="100"/>
                  <a:pt x="3105" y="100"/>
                </a:cubicBezTo>
                <a:cubicBezTo>
                  <a:pt x="3115" y="100"/>
                  <a:pt x="3115" y="100"/>
                  <a:pt x="3115" y="100"/>
                </a:cubicBezTo>
                <a:cubicBezTo>
                  <a:pt x="3114" y="100"/>
                  <a:pt x="3113" y="101"/>
                  <a:pt x="3113" y="102"/>
                </a:cubicBezTo>
                <a:cubicBezTo>
                  <a:pt x="3113" y="111"/>
                  <a:pt x="3113" y="111"/>
                  <a:pt x="3113" y="111"/>
                </a:cubicBezTo>
                <a:cubicBezTo>
                  <a:pt x="3113" y="112"/>
                  <a:pt x="3115" y="114"/>
                  <a:pt x="3116" y="114"/>
                </a:cubicBezTo>
                <a:cubicBezTo>
                  <a:pt x="3123" y="114"/>
                  <a:pt x="3123" y="114"/>
                  <a:pt x="3123" y="114"/>
                </a:cubicBezTo>
                <a:cubicBezTo>
                  <a:pt x="3125" y="114"/>
                  <a:pt x="3126" y="112"/>
                  <a:pt x="3126" y="111"/>
                </a:cubicBezTo>
                <a:cubicBezTo>
                  <a:pt x="3126" y="102"/>
                  <a:pt x="3126" y="102"/>
                  <a:pt x="3126" y="102"/>
                </a:cubicBezTo>
                <a:cubicBezTo>
                  <a:pt x="3126" y="101"/>
                  <a:pt x="3125" y="100"/>
                  <a:pt x="3125" y="100"/>
                </a:cubicBezTo>
                <a:cubicBezTo>
                  <a:pt x="3134" y="100"/>
                  <a:pt x="3134" y="100"/>
                  <a:pt x="3134" y="100"/>
                </a:cubicBezTo>
                <a:cubicBezTo>
                  <a:pt x="3134" y="100"/>
                  <a:pt x="3133" y="101"/>
                  <a:pt x="3133" y="102"/>
                </a:cubicBezTo>
                <a:cubicBezTo>
                  <a:pt x="3133" y="111"/>
                  <a:pt x="3133" y="111"/>
                  <a:pt x="3133" y="111"/>
                </a:cubicBezTo>
                <a:cubicBezTo>
                  <a:pt x="3133" y="112"/>
                  <a:pt x="3135" y="114"/>
                  <a:pt x="3136" y="114"/>
                </a:cubicBezTo>
                <a:cubicBezTo>
                  <a:pt x="3143" y="114"/>
                  <a:pt x="3143" y="114"/>
                  <a:pt x="3143" y="114"/>
                </a:cubicBezTo>
                <a:cubicBezTo>
                  <a:pt x="3145" y="114"/>
                  <a:pt x="3146" y="112"/>
                  <a:pt x="3146" y="111"/>
                </a:cubicBezTo>
                <a:cubicBezTo>
                  <a:pt x="3146" y="102"/>
                  <a:pt x="3146" y="102"/>
                  <a:pt x="3146" y="102"/>
                </a:cubicBezTo>
                <a:cubicBezTo>
                  <a:pt x="3146" y="101"/>
                  <a:pt x="3146" y="100"/>
                  <a:pt x="3145" y="100"/>
                </a:cubicBezTo>
                <a:cubicBezTo>
                  <a:pt x="3152" y="100"/>
                  <a:pt x="3152" y="100"/>
                  <a:pt x="3152" y="100"/>
                </a:cubicBezTo>
                <a:cubicBezTo>
                  <a:pt x="3152" y="112"/>
                  <a:pt x="3152" y="112"/>
                  <a:pt x="3152" y="112"/>
                </a:cubicBezTo>
                <a:cubicBezTo>
                  <a:pt x="3152" y="113"/>
                  <a:pt x="3153" y="114"/>
                  <a:pt x="3155" y="114"/>
                </a:cubicBezTo>
                <a:cubicBezTo>
                  <a:pt x="3163" y="114"/>
                  <a:pt x="3163" y="114"/>
                  <a:pt x="3163" y="114"/>
                </a:cubicBezTo>
                <a:cubicBezTo>
                  <a:pt x="3165" y="114"/>
                  <a:pt x="3166" y="113"/>
                  <a:pt x="3166" y="112"/>
                </a:cubicBezTo>
                <a:cubicBezTo>
                  <a:pt x="3166" y="97"/>
                  <a:pt x="3166" y="97"/>
                  <a:pt x="3166" y="97"/>
                </a:cubicBezTo>
                <a:cubicBezTo>
                  <a:pt x="3166" y="69"/>
                  <a:pt x="3166" y="39"/>
                  <a:pt x="3166" y="10"/>
                </a:cubicBezTo>
                <a:cubicBezTo>
                  <a:pt x="3166" y="8"/>
                  <a:pt x="3166" y="8"/>
                  <a:pt x="3166" y="8"/>
                </a:cubicBezTo>
                <a:cubicBezTo>
                  <a:pt x="3166" y="8"/>
                  <a:pt x="3166" y="8"/>
                  <a:pt x="3167" y="7"/>
                </a:cubicBezTo>
                <a:cubicBezTo>
                  <a:pt x="3167" y="7"/>
                  <a:pt x="3167" y="7"/>
                  <a:pt x="3168" y="7"/>
                </a:cubicBezTo>
                <a:cubicBezTo>
                  <a:pt x="3169" y="6"/>
                  <a:pt x="3170" y="6"/>
                  <a:pt x="3172" y="6"/>
                </a:cubicBezTo>
                <a:cubicBezTo>
                  <a:pt x="3186" y="6"/>
                  <a:pt x="3186" y="6"/>
                  <a:pt x="3186" y="6"/>
                </a:cubicBezTo>
                <a:cubicBezTo>
                  <a:pt x="3188" y="6"/>
                  <a:pt x="3190" y="6"/>
                  <a:pt x="3191" y="7"/>
                </a:cubicBezTo>
                <a:cubicBezTo>
                  <a:pt x="3191" y="7"/>
                  <a:pt x="3192" y="7"/>
                  <a:pt x="3192" y="8"/>
                </a:cubicBezTo>
                <a:cubicBezTo>
                  <a:pt x="3192" y="8"/>
                  <a:pt x="3192" y="8"/>
                  <a:pt x="3192" y="8"/>
                </a:cubicBezTo>
                <a:cubicBezTo>
                  <a:pt x="3193" y="10"/>
                  <a:pt x="3193" y="12"/>
                  <a:pt x="3193" y="15"/>
                </a:cubicBezTo>
                <a:cubicBezTo>
                  <a:pt x="3193" y="112"/>
                  <a:pt x="3193" y="112"/>
                  <a:pt x="3193" y="112"/>
                </a:cubicBezTo>
                <a:cubicBezTo>
                  <a:pt x="3193" y="113"/>
                  <a:pt x="3194" y="114"/>
                  <a:pt x="3195" y="114"/>
                </a:cubicBezTo>
                <a:cubicBezTo>
                  <a:pt x="3214" y="114"/>
                  <a:pt x="3214" y="114"/>
                  <a:pt x="3214" y="114"/>
                </a:cubicBezTo>
                <a:cubicBezTo>
                  <a:pt x="3215" y="114"/>
                  <a:pt x="3217" y="113"/>
                  <a:pt x="3217" y="112"/>
                </a:cubicBezTo>
                <a:cubicBezTo>
                  <a:pt x="3217" y="96"/>
                  <a:pt x="3217" y="96"/>
                  <a:pt x="3217" y="96"/>
                </a:cubicBezTo>
                <a:cubicBezTo>
                  <a:pt x="3217" y="68"/>
                  <a:pt x="3217" y="39"/>
                  <a:pt x="3216" y="10"/>
                </a:cubicBezTo>
                <a:cubicBezTo>
                  <a:pt x="3216" y="8"/>
                  <a:pt x="3216" y="8"/>
                  <a:pt x="3216" y="8"/>
                </a:cubicBezTo>
                <a:cubicBezTo>
                  <a:pt x="3216" y="8"/>
                  <a:pt x="3217" y="8"/>
                  <a:pt x="3217" y="7"/>
                </a:cubicBezTo>
                <a:cubicBezTo>
                  <a:pt x="3217" y="7"/>
                  <a:pt x="3218" y="7"/>
                  <a:pt x="3218" y="7"/>
                </a:cubicBezTo>
                <a:cubicBezTo>
                  <a:pt x="3219" y="6"/>
                  <a:pt x="3221" y="6"/>
                  <a:pt x="3222" y="6"/>
                </a:cubicBezTo>
                <a:cubicBezTo>
                  <a:pt x="3237" y="6"/>
                  <a:pt x="3237" y="6"/>
                  <a:pt x="3237" y="6"/>
                </a:cubicBezTo>
                <a:cubicBezTo>
                  <a:pt x="3239" y="6"/>
                  <a:pt x="3240" y="6"/>
                  <a:pt x="3242" y="7"/>
                </a:cubicBezTo>
                <a:cubicBezTo>
                  <a:pt x="3242" y="7"/>
                  <a:pt x="3242" y="7"/>
                  <a:pt x="3243" y="8"/>
                </a:cubicBezTo>
                <a:cubicBezTo>
                  <a:pt x="3243" y="8"/>
                  <a:pt x="3243" y="8"/>
                  <a:pt x="3243" y="8"/>
                </a:cubicBezTo>
                <a:cubicBezTo>
                  <a:pt x="3243" y="10"/>
                  <a:pt x="3243" y="12"/>
                  <a:pt x="3243" y="15"/>
                </a:cubicBezTo>
                <a:cubicBezTo>
                  <a:pt x="3243" y="112"/>
                  <a:pt x="3243" y="112"/>
                  <a:pt x="3243" y="112"/>
                </a:cubicBezTo>
                <a:cubicBezTo>
                  <a:pt x="3243" y="113"/>
                  <a:pt x="3244" y="114"/>
                  <a:pt x="3246" y="114"/>
                </a:cubicBezTo>
                <a:cubicBezTo>
                  <a:pt x="3262" y="114"/>
                  <a:pt x="3262" y="114"/>
                  <a:pt x="3262" y="114"/>
                </a:cubicBezTo>
                <a:cubicBezTo>
                  <a:pt x="3262" y="149"/>
                  <a:pt x="3262" y="149"/>
                  <a:pt x="3262" y="149"/>
                </a:cubicBezTo>
                <a:cubicBezTo>
                  <a:pt x="3262" y="149"/>
                  <a:pt x="3262" y="149"/>
                  <a:pt x="3262" y="149"/>
                </a:cubicBezTo>
                <a:cubicBezTo>
                  <a:pt x="3262" y="156"/>
                  <a:pt x="3262" y="156"/>
                  <a:pt x="3262" y="156"/>
                </a:cubicBezTo>
                <a:cubicBezTo>
                  <a:pt x="3262" y="158"/>
                  <a:pt x="3263" y="159"/>
                  <a:pt x="3265" y="159"/>
                </a:cubicBezTo>
                <a:cubicBezTo>
                  <a:pt x="3274" y="159"/>
                  <a:pt x="3274" y="159"/>
                  <a:pt x="3274" y="159"/>
                </a:cubicBezTo>
                <a:cubicBezTo>
                  <a:pt x="3274" y="159"/>
                  <a:pt x="3274" y="159"/>
                  <a:pt x="3274" y="159"/>
                </a:cubicBezTo>
                <a:cubicBezTo>
                  <a:pt x="3275" y="159"/>
                  <a:pt x="3276" y="158"/>
                  <a:pt x="3276" y="158"/>
                </a:cubicBezTo>
                <a:cubicBezTo>
                  <a:pt x="3277" y="157"/>
                  <a:pt x="3277" y="157"/>
                  <a:pt x="3277" y="156"/>
                </a:cubicBezTo>
                <a:cubicBezTo>
                  <a:pt x="3277" y="92"/>
                  <a:pt x="3277" y="92"/>
                  <a:pt x="3277" y="92"/>
                </a:cubicBezTo>
                <a:cubicBezTo>
                  <a:pt x="3327" y="92"/>
                  <a:pt x="3327" y="92"/>
                  <a:pt x="3327" y="92"/>
                </a:cubicBezTo>
                <a:cubicBezTo>
                  <a:pt x="3327" y="109"/>
                  <a:pt x="3327" y="109"/>
                  <a:pt x="3327" y="109"/>
                </a:cubicBezTo>
                <a:cubicBezTo>
                  <a:pt x="3327" y="110"/>
                  <a:pt x="3327" y="111"/>
                  <a:pt x="3328" y="112"/>
                </a:cubicBezTo>
                <a:cubicBezTo>
                  <a:pt x="3343" y="121"/>
                  <a:pt x="3343" y="121"/>
                  <a:pt x="3343" y="121"/>
                </a:cubicBezTo>
                <a:cubicBezTo>
                  <a:pt x="3344" y="122"/>
                  <a:pt x="3345" y="122"/>
                  <a:pt x="3346" y="122"/>
                </a:cubicBezTo>
                <a:cubicBezTo>
                  <a:pt x="3347" y="121"/>
                  <a:pt x="3347" y="120"/>
                  <a:pt x="3347" y="119"/>
                </a:cubicBezTo>
                <a:cubicBezTo>
                  <a:pt x="3347" y="112"/>
                  <a:pt x="3347" y="112"/>
                  <a:pt x="3347" y="112"/>
                </a:cubicBezTo>
                <a:cubicBezTo>
                  <a:pt x="3361" y="121"/>
                  <a:pt x="3361" y="121"/>
                  <a:pt x="3361" y="121"/>
                </a:cubicBezTo>
                <a:cubicBezTo>
                  <a:pt x="3362" y="122"/>
                  <a:pt x="3363" y="122"/>
                  <a:pt x="3364" y="122"/>
                </a:cubicBezTo>
                <a:cubicBezTo>
                  <a:pt x="3365" y="121"/>
                  <a:pt x="3366" y="120"/>
                  <a:pt x="3366" y="119"/>
                </a:cubicBezTo>
                <a:cubicBezTo>
                  <a:pt x="3366" y="112"/>
                  <a:pt x="3366" y="112"/>
                  <a:pt x="3366" y="112"/>
                </a:cubicBezTo>
                <a:cubicBezTo>
                  <a:pt x="3378" y="121"/>
                  <a:pt x="3378" y="121"/>
                  <a:pt x="3378" y="121"/>
                </a:cubicBezTo>
                <a:cubicBezTo>
                  <a:pt x="3378" y="122"/>
                  <a:pt x="3378" y="122"/>
                  <a:pt x="3378" y="122"/>
                </a:cubicBezTo>
                <a:cubicBezTo>
                  <a:pt x="3378" y="122"/>
                  <a:pt x="3379" y="122"/>
                  <a:pt x="3379" y="123"/>
                </a:cubicBezTo>
                <a:cubicBezTo>
                  <a:pt x="3379" y="123"/>
                  <a:pt x="3378" y="123"/>
                  <a:pt x="3378" y="124"/>
                </a:cubicBezTo>
                <a:cubicBezTo>
                  <a:pt x="3378" y="133"/>
                  <a:pt x="3378" y="133"/>
                  <a:pt x="3378" y="133"/>
                </a:cubicBezTo>
                <a:cubicBezTo>
                  <a:pt x="3378" y="134"/>
                  <a:pt x="3380" y="136"/>
                  <a:pt x="3381" y="136"/>
                </a:cubicBezTo>
                <a:cubicBezTo>
                  <a:pt x="3387" y="136"/>
                  <a:pt x="3387" y="136"/>
                  <a:pt x="3387" y="136"/>
                </a:cubicBezTo>
                <a:cubicBezTo>
                  <a:pt x="3387" y="142"/>
                  <a:pt x="3387" y="142"/>
                  <a:pt x="3387" y="142"/>
                </a:cubicBezTo>
                <a:cubicBezTo>
                  <a:pt x="3387" y="143"/>
                  <a:pt x="3387" y="144"/>
                  <a:pt x="3388" y="144"/>
                </a:cubicBezTo>
                <a:cubicBezTo>
                  <a:pt x="3388" y="145"/>
                  <a:pt x="3389" y="145"/>
                  <a:pt x="3390" y="145"/>
                </a:cubicBezTo>
                <a:cubicBezTo>
                  <a:pt x="3390" y="145"/>
                  <a:pt x="3390" y="145"/>
                  <a:pt x="3390" y="145"/>
                </a:cubicBezTo>
                <a:cubicBezTo>
                  <a:pt x="3397" y="145"/>
                  <a:pt x="3397" y="145"/>
                  <a:pt x="3397" y="145"/>
                </a:cubicBezTo>
                <a:cubicBezTo>
                  <a:pt x="3398" y="145"/>
                  <a:pt x="3398" y="145"/>
                  <a:pt x="3399" y="145"/>
                </a:cubicBezTo>
                <a:cubicBezTo>
                  <a:pt x="3399" y="145"/>
                  <a:pt x="3400" y="145"/>
                  <a:pt x="3400" y="145"/>
                </a:cubicBezTo>
                <a:cubicBezTo>
                  <a:pt x="3407" y="145"/>
                  <a:pt x="3407" y="145"/>
                  <a:pt x="3407" y="145"/>
                </a:cubicBezTo>
                <a:cubicBezTo>
                  <a:pt x="3415" y="145"/>
                  <a:pt x="3423" y="145"/>
                  <a:pt x="3431" y="145"/>
                </a:cubicBezTo>
                <a:cubicBezTo>
                  <a:pt x="3436" y="149"/>
                  <a:pt x="3442" y="154"/>
                  <a:pt x="3448" y="158"/>
                </a:cubicBezTo>
                <a:cubicBezTo>
                  <a:pt x="3449" y="159"/>
                  <a:pt x="3449" y="159"/>
                  <a:pt x="3450" y="159"/>
                </a:cubicBezTo>
                <a:cubicBezTo>
                  <a:pt x="3849" y="160"/>
                  <a:pt x="3849" y="160"/>
                  <a:pt x="3849" y="160"/>
                </a:cubicBezTo>
                <a:lnTo>
                  <a:pt x="3849" y="154"/>
                </a:lnTo>
                <a:close/>
                <a:moveTo>
                  <a:pt x="751" y="130"/>
                </a:moveTo>
                <a:cubicBezTo>
                  <a:pt x="716" y="130"/>
                  <a:pt x="716" y="130"/>
                  <a:pt x="716" y="130"/>
                </a:cubicBezTo>
                <a:cubicBezTo>
                  <a:pt x="716" y="129"/>
                  <a:pt x="716" y="129"/>
                  <a:pt x="716" y="129"/>
                </a:cubicBezTo>
                <a:cubicBezTo>
                  <a:pt x="732" y="129"/>
                  <a:pt x="732" y="129"/>
                  <a:pt x="732" y="129"/>
                </a:cubicBezTo>
                <a:cubicBezTo>
                  <a:pt x="733" y="129"/>
                  <a:pt x="734" y="127"/>
                  <a:pt x="734" y="126"/>
                </a:cubicBezTo>
                <a:cubicBezTo>
                  <a:pt x="734" y="121"/>
                  <a:pt x="734" y="121"/>
                  <a:pt x="734" y="121"/>
                </a:cubicBezTo>
                <a:cubicBezTo>
                  <a:pt x="751" y="121"/>
                  <a:pt x="751" y="121"/>
                  <a:pt x="751" y="121"/>
                </a:cubicBezTo>
                <a:lnTo>
                  <a:pt x="751" y="130"/>
                </a:lnTo>
                <a:close/>
                <a:moveTo>
                  <a:pt x="751" y="113"/>
                </a:moveTo>
                <a:cubicBezTo>
                  <a:pt x="730" y="113"/>
                  <a:pt x="730" y="113"/>
                  <a:pt x="730" y="113"/>
                </a:cubicBezTo>
                <a:cubicBezTo>
                  <a:pt x="728" y="113"/>
                  <a:pt x="727" y="115"/>
                  <a:pt x="727" y="116"/>
                </a:cubicBezTo>
                <a:cubicBezTo>
                  <a:pt x="727" y="121"/>
                  <a:pt x="727" y="121"/>
                  <a:pt x="727" y="121"/>
                </a:cubicBezTo>
                <a:cubicBezTo>
                  <a:pt x="711" y="121"/>
                  <a:pt x="711" y="121"/>
                  <a:pt x="711" y="121"/>
                </a:cubicBezTo>
                <a:cubicBezTo>
                  <a:pt x="711" y="121"/>
                  <a:pt x="711" y="121"/>
                  <a:pt x="710" y="121"/>
                </a:cubicBezTo>
                <a:cubicBezTo>
                  <a:pt x="710" y="107"/>
                  <a:pt x="710" y="107"/>
                  <a:pt x="710" y="107"/>
                </a:cubicBezTo>
                <a:cubicBezTo>
                  <a:pt x="746" y="107"/>
                  <a:pt x="746" y="107"/>
                  <a:pt x="746" y="107"/>
                </a:cubicBezTo>
                <a:cubicBezTo>
                  <a:pt x="749" y="107"/>
                  <a:pt x="751" y="109"/>
                  <a:pt x="751" y="111"/>
                </a:cubicBezTo>
                <a:lnTo>
                  <a:pt x="751" y="113"/>
                </a:lnTo>
                <a:close/>
                <a:moveTo>
                  <a:pt x="774" y="132"/>
                </a:moveTo>
                <a:cubicBezTo>
                  <a:pt x="774" y="131"/>
                  <a:pt x="773" y="130"/>
                  <a:pt x="772" y="130"/>
                </a:cubicBezTo>
                <a:cubicBezTo>
                  <a:pt x="759" y="130"/>
                  <a:pt x="759" y="130"/>
                  <a:pt x="759" y="130"/>
                </a:cubicBezTo>
                <a:cubicBezTo>
                  <a:pt x="759" y="121"/>
                  <a:pt x="759" y="121"/>
                  <a:pt x="759" y="121"/>
                </a:cubicBezTo>
                <a:cubicBezTo>
                  <a:pt x="774" y="121"/>
                  <a:pt x="774" y="121"/>
                  <a:pt x="774" y="121"/>
                </a:cubicBezTo>
                <a:lnTo>
                  <a:pt x="774" y="132"/>
                </a:lnTo>
                <a:close/>
                <a:moveTo>
                  <a:pt x="834" y="134"/>
                </a:moveTo>
                <a:cubicBezTo>
                  <a:pt x="832" y="134"/>
                  <a:pt x="832" y="135"/>
                  <a:pt x="832" y="136"/>
                </a:cubicBezTo>
                <a:cubicBezTo>
                  <a:pt x="831" y="153"/>
                  <a:pt x="831" y="153"/>
                  <a:pt x="831" y="153"/>
                </a:cubicBezTo>
                <a:cubicBezTo>
                  <a:pt x="821" y="153"/>
                  <a:pt x="821" y="153"/>
                  <a:pt x="821" y="153"/>
                </a:cubicBezTo>
                <a:cubicBezTo>
                  <a:pt x="821" y="124"/>
                  <a:pt x="821" y="124"/>
                  <a:pt x="821" y="124"/>
                </a:cubicBezTo>
                <a:cubicBezTo>
                  <a:pt x="836" y="124"/>
                  <a:pt x="836" y="124"/>
                  <a:pt x="836" y="124"/>
                </a:cubicBezTo>
                <a:cubicBezTo>
                  <a:pt x="841" y="124"/>
                  <a:pt x="846" y="126"/>
                  <a:pt x="848" y="130"/>
                </a:cubicBezTo>
                <a:lnTo>
                  <a:pt x="834" y="134"/>
                </a:lnTo>
                <a:close/>
                <a:moveTo>
                  <a:pt x="1229" y="152"/>
                </a:moveTo>
                <a:cubicBezTo>
                  <a:pt x="1229" y="152"/>
                  <a:pt x="1229" y="152"/>
                  <a:pt x="1229" y="152"/>
                </a:cubicBezTo>
                <a:cubicBezTo>
                  <a:pt x="1226" y="152"/>
                  <a:pt x="1226" y="152"/>
                  <a:pt x="1226" y="152"/>
                </a:cubicBezTo>
                <a:cubicBezTo>
                  <a:pt x="1225" y="138"/>
                  <a:pt x="1225" y="138"/>
                  <a:pt x="1225" y="138"/>
                </a:cubicBezTo>
                <a:cubicBezTo>
                  <a:pt x="1227" y="138"/>
                  <a:pt x="1229" y="138"/>
                  <a:pt x="1231" y="137"/>
                </a:cubicBezTo>
                <a:cubicBezTo>
                  <a:pt x="1231" y="152"/>
                  <a:pt x="1231" y="152"/>
                  <a:pt x="1231" y="152"/>
                </a:cubicBezTo>
                <a:lnTo>
                  <a:pt x="1229" y="152"/>
                </a:lnTo>
                <a:close/>
                <a:moveTo>
                  <a:pt x="1231" y="130"/>
                </a:moveTo>
                <a:cubicBezTo>
                  <a:pt x="1231" y="130"/>
                  <a:pt x="1231" y="130"/>
                  <a:pt x="1231" y="130"/>
                </a:cubicBezTo>
                <a:cubicBezTo>
                  <a:pt x="1229" y="130"/>
                  <a:pt x="1227" y="131"/>
                  <a:pt x="1225" y="131"/>
                </a:cubicBezTo>
                <a:cubicBezTo>
                  <a:pt x="1225" y="125"/>
                  <a:pt x="1225" y="125"/>
                  <a:pt x="1225" y="125"/>
                </a:cubicBezTo>
                <a:cubicBezTo>
                  <a:pt x="1226" y="125"/>
                  <a:pt x="1227" y="125"/>
                  <a:pt x="1228" y="125"/>
                </a:cubicBezTo>
                <a:cubicBezTo>
                  <a:pt x="1230" y="126"/>
                  <a:pt x="1231" y="127"/>
                  <a:pt x="1232" y="128"/>
                </a:cubicBezTo>
                <a:cubicBezTo>
                  <a:pt x="1231" y="129"/>
                  <a:pt x="1231" y="130"/>
                  <a:pt x="1231" y="130"/>
                </a:cubicBezTo>
                <a:close/>
                <a:moveTo>
                  <a:pt x="1243" y="131"/>
                </a:moveTo>
                <a:cubicBezTo>
                  <a:pt x="1243" y="130"/>
                  <a:pt x="1244" y="129"/>
                  <a:pt x="1243" y="128"/>
                </a:cubicBezTo>
                <a:cubicBezTo>
                  <a:pt x="1243" y="127"/>
                  <a:pt x="1242" y="126"/>
                  <a:pt x="1241" y="125"/>
                </a:cubicBezTo>
                <a:cubicBezTo>
                  <a:pt x="1241" y="125"/>
                  <a:pt x="1241" y="124"/>
                  <a:pt x="1241" y="124"/>
                </a:cubicBezTo>
                <a:cubicBezTo>
                  <a:pt x="1242" y="124"/>
                  <a:pt x="1243" y="124"/>
                  <a:pt x="1244" y="124"/>
                </a:cubicBezTo>
                <a:cubicBezTo>
                  <a:pt x="1244" y="135"/>
                  <a:pt x="1244" y="135"/>
                  <a:pt x="1244" y="135"/>
                </a:cubicBezTo>
                <a:cubicBezTo>
                  <a:pt x="1243" y="134"/>
                  <a:pt x="1241" y="133"/>
                  <a:pt x="1239" y="132"/>
                </a:cubicBezTo>
                <a:cubicBezTo>
                  <a:pt x="1241" y="132"/>
                  <a:pt x="1242" y="132"/>
                  <a:pt x="1243" y="131"/>
                </a:cubicBezTo>
                <a:close/>
                <a:moveTo>
                  <a:pt x="1239" y="152"/>
                </a:moveTo>
                <a:cubicBezTo>
                  <a:pt x="1238" y="140"/>
                  <a:pt x="1238" y="140"/>
                  <a:pt x="1238" y="140"/>
                </a:cubicBezTo>
                <a:cubicBezTo>
                  <a:pt x="1241" y="141"/>
                  <a:pt x="1243" y="143"/>
                  <a:pt x="1244" y="143"/>
                </a:cubicBezTo>
                <a:cubicBezTo>
                  <a:pt x="1244" y="152"/>
                  <a:pt x="1244" y="152"/>
                  <a:pt x="1244" y="152"/>
                </a:cubicBezTo>
                <a:lnTo>
                  <a:pt x="1239" y="152"/>
                </a:lnTo>
                <a:close/>
                <a:moveTo>
                  <a:pt x="2927" y="153"/>
                </a:moveTo>
                <a:cubicBezTo>
                  <a:pt x="2926" y="153"/>
                  <a:pt x="2926" y="153"/>
                  <a:pt x="2926" y="153"/>
                </a:cubicBezTo>
                <a:cubicBezTo>
                  <a:pt x="2926" y="151"/>
                  <a:pt x="2926" y="151"/>
                  <a:pt x="2926" y="151"/>
                </a:cubicBezTo>
                <a:cubicBezTo>
                  <a:pt x="2926" y="142"/>
                  <a:pt x="2920" y="135"/>
                  <a:pt x="2912" y="134"/>
                </a:cubicBezTo>
                <a:cubicBezTo>
                  <a:pt x="2912" y="124"/>
                  <a:pt x="2912" y="124"/>
                  <a:pt x="2912" y="124"/>
                </a:cubicBezTo>
                <a:cubicBezTo>
                  <a:pt x="2912" y="123"/>
                  <a:pt x="2912" y="123"/>
                  <a:pt x="2913" y="123"/>
                </a:cubicBezTo>
                <a:cubicBezTo>
                  <a:pt x="2926" y="123"/>
                  <a:pt x="2926" y="123"/>
                  <a:pt x="2926" y="123"/>
                </a:cubicBezTo>
                <a:cubicBezTo>
                  <a:pt x="2926" y="124"/>
                  <a:pt x="2927" y="124"/>
                  <a:pt x="2927" y="125"/>
                </a:cubicBezTo>
                <a:lnTo>
                  <a:pt x="2927" y="153"/>
                </a:lnTo>
                <a:close/>
                <a:moveTo>
                  <a:pt x="2986" y="153"/>
                </a:moveTo>
                <a:cubicBezTo>
                  <a:pt x="2985" y="153"/>
                  <a:pt x="2985" y="153"/>
                  <a:pt x="2985" y="153"/>
                </a:cubicBezTo>
                <a:cubicBezTo>
                  <a:pt x="2985" y="126"/>
                  <a:pt x="2985" y="126"/>
                  <a:pt x="2985" y="126"/>
                </a:cubicBezTo>
                <a:cubicBezTo>
                  <a:pt x="2986" y="125"/>
                  <a:pt x="2986" y="124"/>
                  <a:pt x="2986" y="123"/>
                </a:cubicBezTo>
                <a:cubicBezTo>
                  <a:pt x="2986" y="124"/>
                  <a:pt x="2986" y="124"/>
                  <a:pt x="2986" y="125"/>
                </a:cubicBezTo>
                <a:lnTo>
                  <a:pt x="2986" y="153"/>
                </a:lnTo>
                <a:close/>
                <a:moveTo>
                  <a:pt x="3052" y="153"/>
                </a:moveTo>
                <a:cubicBezTo>
                  <a:pt x="3045" y="153"/>
                  <a:pt x="3045" y="153"/>
                  <a:pt x="3045" y="153"/>
                </a:cubicBezTo>
                <a:cubicBezTo>
                  <a:pt x="3045" y="125"/>
                  <a:pt x="3045" y="125"/>
                  <a:pt x="3045" y="125"/>
                </a:cubicBezTo>
                <a:cubicBezTo>
                  <a:pt x="3045" y="124"/>
                  <a:pt x="3045" y="123"/>
                  <a:pt x="3045" y="121"/>
                </a:cubicBezTo>
                <a:cubicBezTo>
                  <a:pt x="3052" y="121"/>
                  <a:pt x="3052" y="121"/>
                  <a:pt x="3052" y="121"/>
                </a:cubicBezTo>
                <a:lnTo>
                  <a:pt x="3052" y="153"/>
                </a:lnTo>
                <a:close/>
                <a:moveTo>
                  <a:pt x="3141" y="108"/>
                </a:moveTo>
                <a:cubicBezTo>
                  <a:pt x="3139" y="108"/>
                  <a:pt x="3139" y="108"/>
                  <a:pt x="3139" y="108"/>
                </a:cubicBezTo>
                <a:cubicBezTo>
                  <a:pt x="3139" y="105"/>
                  <a:pt x="3139" y="105"/>
                  <a:pt x="3139" y="105"/>
                </a:cubicBezTo>
                <a:cubicBezTo>
                  <a:pt x="3141" y="105"/>
                  <a:pt x="3141" y="105"/>
                  <a:pt x="3141" y="105"/>
                </a:cubicBezTo>
                <a:lnTo>
                  <a:pt x="3141" y="108"/>
                </a:lnTo>
                <a:close/>
                <a:moveTo>
                  <a:pt x="3394" y="140"/>
                </a:moveTo>
                <a:cubicBezTo>
                  <a:pt x="3392" y="140"/>
                  <a:pt x="3392" y="140"/>
                  <a:pt x="3392" y="140"/>
                </a:cubicBezTo>
                <a:cubicBezTo>
                  <a:pt x="3392" y="133"/>
                  <a:pt x="3392" y="133"/>
                  <a:pt x="3392" y="133"/>
                </a:cubicBezTo>
                <a:cubicBezTo>
                  <a:pt x="3392" y="131"/>
                  <a:pt x="3391" y="130"/>
                  <a:pt x="3390" y="130"/>
                </a:cubicBezTo>
                <a:cubicBezTo>
                  <a:pt x="3384" y="130"/>
                  <a:pt x="3384" y="130"/>
                  <a:pt x="3384" y="130"/>
                </a:cubicBezTo>
                <a:cubicBezTo>
                  <a:pt x="3384" y="127"/>
                  <a:pt x="3384" y="127"/>
                  <a:pt x="3384" y="127"/>
                </a:cubicBezTo>
                <a:cubicBezTo>
                  <a:pt x="3392" y="127"/>
                  <a:pt x="3392" y="127"/>
                  <a:pt x="3392" y="127"/>
                </a:cubicBezTo>
                <a:cubicBezTo>
                  <a:pt x="3393" y="127"/>
                  <a:pt x="3394" y="127"/>
                  <a:pt x="3394" y="127"/>
                </a:cubicBezTo>
                <a:lnTo>
                  <a:pt x="3394" y="140"/>
                </a:lnTo>
                <a:close/>
              </a:path>
            </a:pathLst>
          </a:custGeom>
          <a:solidFill>
            <a:srgbClr val="9BBEBE"/>
          </a:solidFill>
          <a:ln w="9525">
            <a:noFill/>
            <a:round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grpSp>
        <p:nvGrpSpPr>
          <p:cNvPr id="5" name="Группа 4"/>
          <p:cNvGrpSpPr/>
          <p:nvPr/>
        </p:nvGrpSpPr>
        <p:grpSpPr>
          <a:xfrm>
            <a:off x="1346652" y="1901768"/>
            <a:ext cx="25200" cy="1545297"/>
            <a:chOff x="2476018" y="1750377"/>
            <a:chExt cx="25200" cy="1048146"/>
          </a:xfrm>
        </p:grpSpPr>
        <p:sp>
          <p:nvSpPr>
            <p:cNvPr id="163" name="Прямоугольник 162"/>
            <p:cNvSpPr/>
            <p:nvPr/>
          </p:nvSpPr>
          <p:spPr>
            <a:xfrm>
              <a:off x="2476018" y="1968308"/>
              <a:ext cx="25200" cy="830215"/>
            </a:xfrm>
            <a:prstGeom prst="rect">
              <a:avLst/>
            </a:prstGeom>
            <a:solidFill>
              <a:srgbClr val="4A79C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ru-RU"/>
            </a:p>
          </p:txBody>
        </p:sp>
        <p:sp>
          <p:nvSpPr>
            <p:cNvPr id="162" name="Прямоугольник 161"/>
            <p:cNvSpPr/>
            <p:nvPr/>
          </p:nvSpPr>
          <p:spPr>
            <a:xfrm>
              <a:off x="2476018" y="1750377"/>
              <a:ext cx="25200" cy="293017"/>
            </a:xfrm>
            <a:prstGeom prst="rect">
              <a:avLst/>
            </a:prstGeom>
            <a:solidFill>
              <a:srgbClr val="2E92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38" tIns="45719" rIns="91438" bIns="45719" rtlCol="0" anchor="ctr"/>
            <a:lstStyle/>
            <a:p>
              <a:pPr algn="ctr"/>
              <a:endParaRPr lang="ru-RU">
                <a:solidFill>
                  <a:schemeClr val="tx1"/>
                </a:solidFill>
              </a:endParaRPr>
            </a:p>
          </p:txBody>
        </p:sp>
      </p:grpSp>
      <p:sp>
        <p:nvSpPr>
          <p:cNvPr id="157" name="Прямоугольник 156"/>
          <p:cNvSpPr/>
          <p:nvPr/>
        </p:nvSpPr>
        <p:spPr>
          <a:xfrm>
            <a:off x="1346652" y="3879502"/>
            <a:ext cx="25200" cy="648000"/>
          </a:xfrm>
          <a:prstGeom prst="rect">
            <a:avLst/>
          </a:prstGeom>
          <a:solidFill>
            <a:srgbClr val="7DA79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ru-RU"/>
          </a:p>
        </p:txBody>
      </p:sp>
      <p:sp>
        <p:nvSpPr>
          <p:cNvPr id="158" name="Прямоугольник 157"/>
          <p:cNvSpPr/>
          <p:nvPr/>
        </p:nvSpPr>
        <p:spPr>
          <a:xfrm>
            <a:off x="1769348" y="3870171"/>
            <a:ext cx="680420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500"/>
              </a:lnSpc>
            </a:pPr>
            <a:r>
              <a:rPr lang="ru-RU" sz="1700" b="1" spc="-30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ВРИО Руководителя </a:t>
            </a:r>
          </a:p>
          <a:p>
            <a:pPr>
              <a:lnSpc>
                <a:spcPts val="1500"/>
              </a:lnSpc>
            </a:pPr>
            <a:r>
              <a:rPr lang="ru-RU" sz="1700" b="1" spc="-60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Федеральной </a:t>
            </a:r>
            <a:r>
              <a:rPr lang="ru-RU" sz="1700" b="1" spc="-60" dirty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службы по надзору в </a:t>
            </a:r>
            <a:r>
              <a:rPr lang="ru-RU" sz="1700" b="1" spc="-60" dirty="0" smtClean="0">
                <a:solidFill>
                  <a:srgbClr val="4D7877"/>
                </a:solidFill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сфере природопользования</a:t>
            </a:r>
          </a:p>
          <a:p>
            <a:r>
              <a:rPr lang="ru-RU" sz="1700" b="1" dirty="0" smtClean="0">
                <a:latin typeface="Arial Narrow" pitchFamily="34" charset="0"/>
                <a:ea typeface="Arial Unicode MS" pitchFamily="34" charset="-128"/>
                <a:cs typeface="Arial Unicode MS" pitchFamily="34" charset="-128"/>
              </a:rPr>
              <a:t>АМИРХАНОВ АМИРХАН МАГОМЕДОВИЧ</a:t>
            </a:r>
            <a:endParaRPr lang="ru-RU" sz="1700" b="1" dirty="0">
              <a:latin typeface="Arial Narrow" pitchFamily="34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69348" y="2283972"/>
            <a:ext cx="6543208" cy="12208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1219140">
              <a:lnSpc>
                <a:spcPts val="2200"/>
              </a:lnSpc>
              <a:defRPr/>
            </a:pPr>
            <a:r>
              <a:rPr lang="ru-RU" sz="2000" b="1" spc="60" dirty="0">
                <a:solidFill>
                  <a:srgbClr val="4A79C6"/>
                </a:solidFill>
                <a:latin typeface="Arial Narrow" pitchFamily="34" charset="0"/>
              </a:rPr>
              <a:t>«Экологические риски для здоровья населения </a:t>
            </a:r>
            <a:endParaRPr lang="ru-RU" sz="2000" b="1" spc="60" dirty="0" smtClean="0">
              <a:solidFill>
                <a:srgbClr val="4A79C6"/>
              </a:solidFill>
              <a:latin typeface="Arial Narrow" pitchFamily="34" charset="0"/>
            </a:endParaRPr>
          </a:p>
          <a:p>
            <a:pPr defTabSz="1219140">
              <a:lnSpc>
                <a:spcPts val="2200"/>
              </a:lnSpc>
              <a:defRPr/>
            </a:pPr>
            <a:r>
              <a:rPr lang="ru-RU" sz="2000" b="1" dirty="0" smtClean="0">
                <a:solidFill>
                  <a:srgbClr val="4A79C6"/>
                </a:solidFill>
                <a:latin typeface="Arial Narrow" pitchFamily="34" charset="0"/>
              </a:rPr>
              <a:t>в </a:t>
            </a:r>
            <a:r>
              <a:rPr lang="ru-RU" sz="2000" b="1" dirty="0">
                <a:solidFill>
                  <a:srgbClr val="4A79C6"/>
                </a:solidFill>
                <a:latin typeface="Arial Narrow" pitchFamily="34" charset="0"/>
              </a:rPr>
              <a:t>субъектах </a:t>
            </a:r>
            <a:r>
              <a:rPr lang="ru-RU" sz="2000" b="1" dirty="0" smtClean="0">
                <a:solidFill>
                  <a:srgbClr val="4A79C6"/>
                </a:solidFill>
                <a:latin typeface="Arial Narrow" pitchFamily="34" charset="0"/>
              </a:rPr>
              <a:t>Российской Федерации,</a:t>
            </a:r>
            <a:r>
              <a:rPr lang="ru-RU" sz="2000" b="1" spc="100" dirty="0" smtClean="0">
                <a:solidFill>
                  <a:srgbClr val="4A79C6"/>
                </a:solidFill>
                <a:latin typeface="Arial Narrow" pitchFamily="34" charset="0"/>
              </a:rPr>
              <a:t> </a:t>
            </a:r>
            <a:r>
              <a:rPr lang="ru-RU" sz="2000" b="1" dirty="0" smtClean="0">
                <a:solidFill>
                  <a:srgbClr val="4A79C6"/>
                </a:solidFill>
                <a:latin typeface="Arial Narrow" pitchFamily="34" charset="0"/>
              </a:rPr>
              <a:t>находящихся </a:t>
            </a:r>
          </a:p>
          <a:p>
            <a:pPr defTabSz="1219140">
              <a:lnSpc>
                <a:spcPts val="2200"/>
              </a:lnSpc>
              <a:defRPr/>
            </a:pPr>
            <a:r>
              <a:rPr lang="ru-RU" sz="2000" b="1" spc="60" dirty="0" smtClean="0">
                <a:solidFill>
                  <a:srgbClr val="4A79C6"/>
                </a:solidFill>
                <a:latin typeface="Arial Narrow" pitchFamily="34" charset="0"/>
              </a:rPr>
              <a:t>в </a:t>
            </a:r>
            <a:r>
              <a:rPr lang="ru-RU" sz="2000" b="1" spc="60" dirty="0">
                <a:solidFill>
                  <a:srgbClr val="4A79C6"/>
                </a:solidFill>
                <a:latin typeface="Arial Narrow" pitchFamily="34" charset="0"/>
              </a:rPr>
              <a:t>пределах </a:t>
            </a:r>
            <a:r>
              <a:rPr lang="ru-RU" sz="2000" b="1" spc="60" dirty="0" smtClean="0">
                <a:solidFill>
                  <a:srgbClr val="4A79C6"/>
                </a:solidFill>
                <a:latin typeface="Arial Narrow" pitchFamily="34" charset="0"/>
              </a:rPr>
              <a:t>Уральского федерального округа: </a:t>
            </a:r>
          </a:p>
          <a:p>
            <a:pPr defTabSz="1219140">
              <a:lnSpc>
                <a:spcPts val="2200"/>
              </a:lnSpc>
              <a:defRPr/>
            </a:pPr>
            <a:r>
              <a:rPr lang="ru-RU" sz="2000" b="1" spc="-50" dirty="0" smtClean="0">
                <a:solidFill>
                  <a:srgbClr val="4A79C6"/>
                </a:solidFill>
                <a:latin typeface="Arial Narrow" pitchFamily="34" charset="0"/>
              </a:rPr>
              <a:t>виды</a:t>
            </a:r>
            <a:r>
              <a:rPr lang="ru-RU" sz="2000" b="1" spc="-50" dirty="0">
                <a:solidFill>
                  <a:srgbClr val="4A79C6"/>
                </a:solidFill>
                <a:latin typeface="Arial Narrow" pitchFamily="34" charset="0"/>
              </a:rPr>
              <a:t>, актуальные проблемы и практика управления»</a:t>
            </a:r>
          </a:p>
        </p:txBody>
      </p:sp>
      <p:sp>
        <p:nvSpPr>
          <p:cNvPr id="102" name="Прямоугольник 68"/>
          <p:cNvSpPr>
            <a:spLocks noChangeArrowheads="1"/>
          </p:cNvSpPr>
          <p:nvPr/>
        </p:nvSpPr>
        <p:spPr bwMode="auto">
          <a:xfrm rot="5400000">
            <a:off x="457041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6" name="TextBox 5"/>
          <p:cNvSpPr txBox="1"/>
          <p:nvPr/>
        </p:nvSpPr>
        <p:spPr>
          <a:xfrm>
            <a:off x="1769348" y="1859621"/>
            <a:ext cx="5332288" cy="41293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ru-RU"/>
            </a:defPPr>
            <a:lvl1pPr defTabSz="1219140">
              <a:lnSpc>
                <a:spcPts val="2500"/>
              </a:lnSpc>
              <a:defRPr sz="2000" b="1" spc="60">
                <a:solidFill>
                  <a:srgbClr val="4A79C6"/>
                </a:solidFill>
                <a:latin typeface="Arial Narrow" pitchFamily="34" charset="0"/>
              </a:defRPr>
            </a:lvl1pPr>
          </a:lstStyle>
          <a:p>
            <a:r>
              <a:rPr lang="ru-RU" sz="2200" dirty="0">
                <a:solidFill>
                  <a:srgbClr val="2E9271"/>
                </a:solidFill>
              </a:rPr>
              <a:t>ОКРУЖНОЕ СОВЕЩАНИЕ</a:t>
            </a:r>
          </a:p>
        </p:txBody>
      </p:sp>
    </p:spTree>
    <p:extLst>
      <p:ext uri="{BB962C8B-B14F-4D97-AF65-F5344CB8AC3E}">
        <p14:creationId xmlns:p14="http://schemas.microsoft.com/office/powerpoint/2010/main" val="871447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615"/>
          <p:cNvGrpSpPr/>
          <p:nvPr/>
        </p:nvGrpSpPr>
        <p:grpSpPr>
          <a:xfrm>
            <a:off x="-2367" y="211870"/>
            <a:ext cx="9153750" cy="172260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6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8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248" y="24880"/>
            <a:ext cx="288519" cy="31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араллелограмм 8"/>
          <p:cNvSpPr/>
          <p:nvPr/>
        </p:nvSpPr>
        <p:spPr>
          <a:xfrm>
            <a:off x="8649730" y="-6529"/>
            <a:ext cx="494270" cy="149404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700" b="1" spc="-1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8767" y="35791"/>
            <a:ext cx="7969925" cy="305852"/>
          </a:xfrm>
          <a:prstGeom prst="rect">
            <a:avLst/>
          </a:prstGeom>
          <a:noFill/>
        </p:spPr>
        <p:txBody>
          <a:bodyPr wrap="square" lIns="74294" tIns="37147" rIns="74294" bIns="37147" rtlCol="0">
            <a:spAutoFit/>
          </a:bodyPr>
          <a:lstStyle>
            <a:defPPr>
              <a:defRPr lang="ru-RU"/>
            </a:defPPr>
            <a:lvl1pPr>
              <a:lnSpc>
                <a:spcPts val="1800"/>
              </a:lnSpc>
              <a:defRPr sz="1500" b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Объекты негативного воздействия на окружающую среду</a:t>
            </a:r>
            <a:endParaRPr lang="ru-RU" dirty="0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5400000">
            <a:off x="457303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grpSp>
        <p:nvGrpSpPr>
          <p:cNvPr id="39" name="Группа 38"/>
          <p:cNvGrpSpPr/>
          <p:nvPr/>
        </p:nvGrpSpPr>
        <p:grpSpPr>
          <a:xfrm>
            <a:off x="-1137731" y="523982"/>
            <a:ext cx="6272374" cy="4181582"/>
            <a:chOff x="-1209649" y="523982"/>
            <a:chExt cx="6272374" cy="4181582"/>
          </a:xfrm>
        </p:grpSpPr>
        <p:graphicFrame>
          <p:nvGraphicFramePr>
            <p:cNvPr id="12" name="Диаграмма 11"/>
            <p:cNvGraphicFramePr/>
            <p:nvPr>
              <p:extLst>
                <p:ext uri="{D42A27DB-BD31-4B8C-83A1-F6EECF244321}">
                  <p14:modId xmlns:p14="http://schemas.microsoft.com/office/powerpoint/2010/main" val="4121761187"/>
                </p:ext>
              </p:extLst>
            </p:nvPr>
          </p:nvGraphicFramePr>
          <p:xfrm>
            <a:off x="-1209649" y="523982"/>
            <a:ext cx="6272374" cy="4181582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13" name="Прямоугольник 12"/>
            <p:cNvSpPr/>
            <p:nvPr/>
          </p:nvSpPr>
          <p:spPr>
            <a:xfrm>
              <a:off x="1259702" y="2491229"/>
              <a:ext cx="1340432" cy="5027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600"/>
                </a:lnSpc>
              </a:pPr>
              <a:r>
                <a:rPr lang="ru-RU" sz="3600" b="1" dirty="0" smtClean="0">
                  <a:solidFill>
                    <a:srgbClr val="002060"/>
                  </a:solidFill>
                </a:rPr>
                <a:t>17 183</a:t>
              </a:r>
            </a:p>
            <a:p>
              <a:pPr algn="ctr">
                <a:lnSpc>
                  <a:spcPts val="1600"/>
                </a:lnSpc>
              </a:pPr>
              <a:r>
                <a:rPr lang="ru-RU" b="1" smtClean="0">
                  <a:solidFill>
                    <a:srgbClr val="002060"/>
                  </a:solidFill>
                </a:rPr>
                <a:t> </a:t>
              </a:r>
              <a:r>
                <a:rPr lang="ru-RU" b="1" smtClean="0">
                  <a:solidFill>
                    <a:srgbClr val="002060"/>
                  </a:solidFill>
                </a:rPr>
                <a:t>объекта 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611354" y="2100158"/>
              <a:ext cx="707246" cy="25904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1300"/>
                </a:lnSpc>
              </a:pPr>
              <a:r>
                <a:rPr lang="ru-RU" b="1" dirty="0" smtClean="0">
                  <a:solidFill>
                    <a:srgbClr val="002060"/>
                  </a:solidFill>
                </a:rPr>
                <a:t>всего</a:t>
              </a:r>
              <a:endParaRPr lang="ru-RU" b="1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5" name="Группа 34"/>
          <p:cNvGrpSpPr/>
          <p:nvPr/>
        </p:nvGrpSpPr>
        <p:grpSpPr>
          <a:xfrm>
            <a:off x="197862" y="4530870"/>
            <a:ext cx="3878587" cy="375459"/>
            <a:chOff x="420361" y="606142"/>
            <a:chExt cx="3878587" cy="375459"/>
          </a:xfrm>
        </p:grpSpPr>
        <p:grpSp>
          <p:nvGrpSpPr>
            <p:cNvPr id="17" name="Группа 16"/>
            <p:cNvGrpSpPr/>
            <p:nvPr/>
          </p:nvGrpSpPr>
          <p:grpSpPr>
            <a:xfrm>
              <a:off x="420361" y="606142"/>
              <a:ext cx="254891" cy="375459"/>
              <a:chOff x="117047" y="2331263"/>
              <a:chExt cx="348873" cy="513896"/>
            </a:xfrm>
          </p:grpSpPr>
          <p:sp>
            <p:nvSpPr>
              <p:cNvPr id="31" name="Овал 30"/>
              <p:cNvSpPr/>
              <p:nvPr/>
            </p:nvSpPr>
            <p:spPr>
              <a:xfrm>
                <a:off x="117047" y="2402208"/>
                <a:ext cx="348873" cy="348873"/>
              </a:xfrm>
              <a:prstGeom prst="ellipse">
                <a:avLst/>
              </a:prstGeom>
              <a:solidFill>
                <a:srgbClr val="4D4D4D"/>
              </a:solidFill>
              <a:ln>
                <a:noFill/>
              </a:ln>
            </p:spPr>
            <p:txBody>
              <a:bodyPr vert="horz" wrap="square" lIns="91412" tIns="45706" rIns="91412" bIns="45706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32" name="Прямоугольник 31"/>
              <p:cNvSpPr/>
              <p:nvPr/>
            </p:nvSpPr>
            <p:spPr>
              <a:xfrm>
                <a:off x="134376" y="2331263"/>
                <a:ext cx="316306" cy="513896"/>
              </a:xfrm>
              <a:prstGeom prst="rect">
                <a:avLst/>
              </a:prstGeom>
            </p:spPr>
            <p:txBody>
              <a:bodyPr wrap="none" lIns="91412" tIns="45706" rIns="91412" bIns="45706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600" b="1" dirty="0">
                    <a:solidFill>
                      <a:schemeClr val="bg1"/>
                    </a:solidFill>
                    <a:latin typeface="Arial Narrow" panose="020B0606020202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</a:t>
                </a:r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2236330" y="617680"/>
              <a:ext cx="277921" cy="352384"/>
              <a:chOff x="101286" y="3660503"/>
              <a:chExt cx="380394" cy="482313"/>
            </a:xfrm>
          </p:grpSpPr>
          <p:sp>
            <p:nvSpPr>
              <p:cNvPr id="27" name="Овал 26"/>
              <p:cNvSpPr/>
              <p:nvPr/>
            </p:nvSpPr>
            <p:spPr>
              <a:xfrm>
                <a:off x="117047" y="3730117"/>
                <a:ext cx="348873" cy="348873"/>
              </a:xfrm>
              <a:prstGeom prst="ellipse">
                <a:avLst/>
              </a:prstGeom>
              <a:solidFill>
                <a:srgbClr val="55918E"/>
              </a:solidFill>
              <a:ln>
                <a:noFill/>
              </a:ln>
            </p:spPr>
            <p:txBody>
              <a:bodyPr vert="horz" wrap="square" lIns="91412" tIns="45706" rIns="91412" bIns="45706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b="1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Прямоугольник 27"/>
              <p:cNvSpPr/>
              <p:nvPr/>
            </p:nvSpPr>
            <p:spPr>
              <a:xfrm>
                <a:off x="101286" y="3660503"/>
                <a:ext cx="380394" cy="482313"/>
              </a:xfrm>
              <a:prstGeom prst="rect">
                <a:avLst/>
              </a:prstGeom>
            </p:spPr>
            <p:txBody>
              <a:bodyPr wrap="none" lIns="68560" tIns="34280" rIns="68560" bIns="34280">
                <a:spAutoFit/>
              </a:bodyPr>
              <a:lstStyle/>
              <a:p>
                <a:pPr algn="ctr">
                  <a:lnSpc>
                    <a:spcPct val="115000"/>
                  </a:lnSpc>
                </a:pPr>
                <a:r>
                  <a:rPr lang="ru-RU" sz="1600" b="1" dirty="0">
                    <a:solidFill>
                      <a:schemeClr val="bg1"/>
                    </a:solidFill>
                    <a:latin typeface="Arial Narrow" panose="020B0606020202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III</a:t>
                </a:r>
              </a:p>
            </p:txBody>
          </p:sp>
        </p:grpSp>
        <p:sp>
          <p:nvSpPr>
            <p:cNvPr id="21" name="Прямоугольник 20"/>
            <p:cNvSpPr/>
            <p:nvPr/>
          </p:nvSpPr>
          <p:spPr>
            <a:xfrm>
              <a:off x="663329" y="692951"/>
              <a:ext cx="985238" cy="210312"/>
            </a:xfrm>
            <a:prstGeom prst="rect">
              <a:avLst/>
            </a:prstGeom>
          </p:spPr>
          <p:txBody>
            <a:bodyPr wrap="square" lIns="68579" tIns="34289" rIns="68579" bIns="34289">
              <a:spAutoFit/>
            </a:bodyPr>
            <a:lstStyle/>
            <a:p>
              <a:pPr>
                <a:lnSpc>
                  <a:spcPts val="1050"/>
                </a:lnSpc>
              </a:pPr>
              <a:r>
                <a:rPr lang="ru-RU" sz="1050" b="1" spc="-40" dirty="0" smtClean="0">
                  <a:solidFill>
                    <a:srgbClr val="4D7877"/>
                  </a:solidFill>
                  <a:latin typeface="Arial Narrow" pitchFamily="34" charset="0"/>
                  <a:cs typeface="Arial" panose="020B0604020202020204" pitchFamily="34" charset="0"/>
                </a:rPr>
                <a:t>категория</a:t>
              </a:r>
              <a:endParaRPr lang="ru-RU" sz="1050" b="1" spc="-40" dirty="0">
                <a:solidFill>
                  <a:srgbClr val="4D7877"/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4" name="Группа 33"/>
            <p:cNvGrpSpPr/>
            <p:nvPr/>
          </p:nvGrpSpPr>
          <p:grpSpPr>
            <a:xfrm>
              <a:off x="1340191" y="617679"/>
              <a:ext cx="1210447" cy="352384"/>
              <a:chOff x="1504575" y="617679"/>
              <a:chExt cx="1210447" cy="352384"/>
            </a:xfrm>
          </p:grpSpPr>
          <p:grpSp>
            <p:nvGrpSpPr>
              <p:cNvPr id="18" name="Группа 17"/>
              <p:cNvGrpSpPr/>
              <p:nvPr/>
            </p:nvGrpSpPr>
            <p:grpSpPr>
              <a:xfrm>
                <a:off x="1504575" y="617679"/>
                <a:ext cx="254891" cy="352384"/>
                <a:chOff x="117047" y="2969275"/>
                <a:chExt cx="348873" cy="482313"/>
              </a:xfrm>
            </p:grpSpPr>
            <p:sp>
              <p:nvSpPr>
                <p:cNvPr id="29" name="Овал 28"/>
                <p:cNvSpPr/>
                <p:nvPr/>
              </p:nvSpPr>
              <p:spPr>
                <a:xfrm>
                  <a:off x="117047" y="3027086"/>
                  <a:ext cx="348873" cy="348873"/>
                </a:xfrm>
                <a:prstGeom prst="ellipse">
                  <a:avLst/>
                </a:prstGeom>
                <a:solidFill>
                  <a:srgbClr val="4E6E6D"/>
                </a:solidFill>
                <a:ln>
                  <a:noFill/>
                </a:ln>
              </p:spPr>
              <p:txBody>
                <a:bodyPr vert="horz" wrap="square" lIns="91412" tIns="45706" rIns="91412" bIns="45706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ru-RU" b="1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30" name="Прямоугольник 29"/>
                <p:cNvSpPr/>
                <p:nvPr/>
              </p:nvSpPr>
              <p:spPr>
                <a:xfrm>
                  <a:off x="133105" y="2969275"/>
                  <a:ext cx="316766" cy="482313"/>
                </a:xfrm>
                <a:prstGeom prst="rect">
                  <a:avLst/>
                </a:prstGeom>
              </p:spPr>
              <p:txBody>
                <a:bodyPr wrap="none" lIns="68560" tIns="34280" rIns="68560" bIns="34280">
                  <a:sp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II</a:t>
                  </a:r>
                </a:p>
              </p:txBody>
            </p:sp>
          </p:grpSp>
          <p:sp>
            <p:nvSpPr>
              <p:cNvPr id="22" name="Прямоугольник 21"/>
              <p:cNvSpPr/>
              <p:nvPr/>
            </p:nvSpPr>
            <p:spPr>
              <a:xfrm>
                <a:off x="1729783" y="692951"/>
                <a:ext cx="985239" cy="210312"/>
              </a:xfrm>
              <a:prstGeom prst="rect">
                <a:avLst/>
              </a:prstGeom>
            </p:spPr>
            <p:txBody>
              <a:bodyPr wrap="square" lIns="68579" tIns="34289" rIns="68579" bIns="34289">
                <a:spAutoFit/>
              </a:bodyPr>
              <a:lstStyle/>
              <a:p>
                <a:pPr>
                  <a:lnSpc>
                    <a:spcPts val="1050"/>
                  </a:lnSpc>
                </a:pPr>
                <a:r>
                  <a:rPr lang="ru-RU" sz="1050" b="1" spc="-40" dirty="0" smtClean="0">
                    <a:solidFill>
                      <a:srgbClr val="4D7877"/>
                    </a:solidFill>
                    <a:latin typeface="Arial Narrow" pitchFamily="34" charset="0"/>
                    <a:cs typeface="Arial" panose="020B0604020202020204" pitchFamily="34" charset="0"/>
                  </a:rPr>
                  <a:t>категория</a:t>
                </a:r>
                <a:endParaRPr lang="ru-RU" sz="1050" b="1" spc="-40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3" name="Прямоугольник 22"/>
            <p:cNvSpPr/>
            <p:nvPr/>
          </p:nvSpPr>
          <p:spPr>
            <a:xfrm>
              <a:off x="2475739" y="692951"/>
              <a:ext cx="1049174" cy="210312"/>
            </a:xfrm>
            <a:prstGeom prst="rect">
              <a:avLst/>
            </a:prstGeom>
          </p:spPr>
          <p:txBody>
            <a:bodyPr wrap="square" lIns="68579" tIns="34289" rIns="68579" bIns="34289">
              <a:spAutoFit/>
            </a:bodyPr>
            <a:lstStyle/>
            <a:p>
              <a:pPr>
                <a:lnSpc>
                  <a:spcPts val="1050"/>
                </a:lnSpc>
              </a:pPr>
              <a:r>
                <a:rPr lang="ru-RU" sz="1050" b="1" spc="-40" dirty="0" smtClean="0">
                  <a:solidFill>
                    <a:srgbClr val="4D7877"/>
                  </a:solidFill>
                  <a:latin typeface="Arial Narrow" pitchFamily="34" charset="0"/>
                  <a:cs typeface="Arial" panose="020B0604020202020204" pitchFamily="34" charset="0"/>
                </a:rPr>
                <a:t>категория</a:t>
              </a:r>
              <a:endParaRPr lang="ru-RU" sz="1050" b="1" spc="-40" dirty="0">
                <a:solidFill>
                  <a:srgbClr val="4D7877"/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3" name="Группа 32"/>
            <p:cNvGrpSpPr/>
            <p:nvPr/>
          </p:nvGrpSpPr>
          <p:grpSpPr>
            <a:xfrm>
              <a:off x="3113614" y="617680"/>
              <a:ext cx="1185334" cy="352384"/>
              <a:chOff x="3709509" y="617680"/>
              <a:chExt cx="1185334" cy="352384"/>
            </a:xfrm>
          </p:grpSpPr>
          <p:grpSp>
            <p:nvGrpSpPr>
              <p:cNvPr id="20" name="Группа 19"/>
              <p:cNvGrpSpPr/>
              <p:nvPr/>
            </p:nvGrpSpPr>
            <p:grpSpPr>
              <a:xfrm>
                <a:off x="3709509" y="617680"/>
                <a:ext cx="297157" cy="352384"/>
                <a:chOff x="83070" y="4201206"/>
                <a:chExt cx="406721" cy="482313"/>
              </a:xfrm>
            </p:grpSpPr>
            <p:sp>
              <p:nvSpPr>
                <p:cNvPr id="25" name="Овал 24"/>
                <p:cNvSpPr/>
                <p:nvPr/>
              </p:nvSpPr>
              <p:spPr>
                <a:xfrm>
                  <a:off x="117047" y="4264080"/>
                  <a:ext cx="348873" cy="348873"/>
                </a:xfrm>
                <a:prstGeom prst="ellipse">
                  <a:avLst/>
                </a:prstGeom>
                <a:solidFill>
                  <a:srgbClr val="82B18C"/>
                </a:solidFill>
                <a:ln w="57150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lIns="68560" tIns="34280" rIns="68560" bIns="34280" rtlCol="0" anchor="ctr"/>
                <a:lstStyle/>
                <a:p>
                  <a:pPr algn="ctr"/>
                  <a:endParaRPr lang="ru-RU" b="1"/>
                </a:p>
              </p:txBody>
            </p:sp>
            <p:sp>
              <p:nvSpPr>
                <p:cNvPr id="26" name="Прямоугольник 25"/>
                <p:cNvSpPr/>
                <p:nvPr/>
              </p:nvSpPr>
              <p:spPr>
                <a:xfrm>
                  <a:off x="83070" y="4201206"/>
                  <a:ext cx="406721" cy="482313"/>
                </a:xfrm>
                <a:prstGeom prst="rect">
                  <a:avLst/>
                </a:prstGeom>
              </p:spPr>
              <p:txBody>
                <a:bodyPr wrap="none" lIns="68560" tIns="34280" rIns="68560" bIns="34280">
                  <a:spAutoFit/>
                </a:bodyPr>
                <a:lstStyle/>
                <a:p>
                  <a:pPr algn="ctr">
                    <a:lnSpc>
                      <a:spcPct val="115000"/>
                    </a:lnSpc>
                  </a:pPr>
                  <a:r>
                    <a:rPr lang="ru-RU" sz="1600" b="1" dirty="0">
                      <a:solidFill>
                        <a:schemeClr val="bg1"/>
                      </a:solidFill>
                      <a:latin typeface="Arial Narrow" panose="020B0606020202030204" pitchFamily="34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IV</a:t>
                  </a:r>
                </a:p>
              </p:txBody>
            </p:sp>
          </p:grpSp>
          <p:sp>
            <p:nvSpPr>
              <p:cNvPr id="24" name="Прямоугольник 23"/>
              <p:cNvSpPr/>
              <p:nvPr/>
            </p:nvSpPr>
            <p:spPr>
              <a:xfrm>
                <a:off x="3955952" y="692951"/>
                <a:ext cx="938891" cy="210312"/>
              </a:xfrm>
              <a:prstGeom prst="rect">
                <a:avLst/>
              </a:prstGeom>
            </p:spPr>
            <p:txBody>
              <a:bodyPr wrap="square" lIns="68579" tIns="34289" rIns="68579" bIns="34289">
                <a:spAutoFit/>
              </a:bodyPr>
              <a:lstStyle/>
              <a:p>
                <a:pPr>
                  <a:lnSpc>
                    <a:spcPts val="1050"/>
                  </a:lnSpc>
                </a:pPr>
                <a:r>
                  <a:rPr lang="ru-RU" sz="1050" b="1" spc="-40" dirty="0" smtClean="0">
                    <a:solidFill>
                      <a:srgbClr val="4D7877"/>
                    </a:solidFill>
                    <a:latin typeface="Arial Narrow" pitchFamily="34" charset="0"/>
                    <a:cs typeface="Arial" panose="020B0604020202020204" pitchFamily="34" charset="0"/>
                  </a:rPr>
                  <a:t>категория</a:t>
                </a:r>
                <a:endParaRPr lang="ru-RU" sz="1050" b="1" spc="-40" dirty="0">
                  <a:solidFill>
                    <a:srgbClr val="4D7877"/>
                  </a:solidFill>
                  <a:latin typeface="Arial Narrow" pitchFamily="34" charset="0"/>
                  <a:cs typeface="Arial" panose="020B0604020202020204" pitchFamily="34" charset="0"/>
                </a:endParaRPr>
              </a:p>
            </p:txBody>
          </p:sp>
        </p:grpSp>
      </p:grpSp>
      <p:graphicFrame>
        <p:nvGraphicFramePr>
          <p:cNvPr id="38" name="Диаграмма 37"/>
          <p:cNvGraphicFramePr/>
          <p:nvPr>
            <p:extLst>
              <p:ext uri="{D42A27DB-BD31-4B8C-83A1-F6EECF244321}">
                <p14:modId xmlns:p14="http://schemas.microsoft.com/office/powerpoint/2010/main" val="1262111741"/>
              </p:ext>
            </p:extLst>
          </p:nvPr>
        </p:nvGraphicFramePr>
        <p:xfrm>
          <a:off x="3873355" y="416460"/>
          <a:ext cx="5311738" cy="45356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7341710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615"/>
          <p:cNvGrpSpPr/>
          <p:nvPr/>
        </p:nvGrpSpPr>
        <p:grpSpPr>
          <a:xfrm>
            <a:off x="-2367" y="211870"/>
            <a:ext cx="9153750" cy="172260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23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1" name="Picture 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48" y="24880"/>
            <a:ext cx="288519" cy="31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Параллелограмм 49"/>
          <p:cNvSpPr/>
          <p:nvPr/>
        </p:nvSpPr>
        <p:spPr>
          <a:xfrm>
            <a:off x="8649730" y="-6529"/>
            <a:ext cx="494270" cy="149404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700" b="1" spc="-1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88767" y="35791"/>
            <a:ext cx="7969925" cy="305852"/>
          </a:xfrm>
          <a:prstGeom prst="rect">
            <a:avLst/>
          </a:prstGeom>
          <a:noFill/>
        </p:spPr>
        <p:txBody>
          <a:bodyPr wrap="square" lIns="74294" tIns="37147" rIns="74294" bIns="37147" rtlCol="0">
            <a:spAutoFit/>
          </a:bodyPr>
          <a:lstStyle>
            <a:defPPr>
              <a:defRPr lang="ru-RU"/>
            </a:defPPr>
            <a:lvl1pPr>
              <a:lnSpc>
                <a:spcPts val="1800"/>
              </a:lnSpc>
              <a:defRPr sz="1500" b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Обращение с отходами производства и потребления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 rot="5400000">
            <a:off x="457303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25" name="Прямоугольник 24"/>
          <p:cNvSpPr/>
          <p:nvPr/>
        </p:nvSpPr>
        <p:spPr>
          <a:xfrm>
            <a:off x="1609511" y="372830"/>
            <a:ext cx="592497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u="sng" dirty="0">
                <a:solidFill>
                  <a:srgbClr val="002060"/>
                </a:solidFill>
              </a:rPr>
              <a:t>Уральский федеральный </a:t>
            </a:r>
            <a:r>
              <a:rPr lang="ru-RU" b="1" u="sng" dirty="0" smtClean="0">
                <a:solidFill>
                  <a:srgbClr val="002060"/>
                </a:solidFill>
              </a:rPr>
              <a:t>округ</a:t>
            </a:r>
            <a:endParaRPr lang="ru-RU" b="1" u="sng" dirty="0">
              <a:solidFill>
                <a:srgbClr val="002060"/>
              </a:solidFill>
            </a:endParaRPr>
          </a:p>
        </p:txBody>
      </p:sp>
      <p:grpSp>
        <p:nvGrpSpPr>
          <p:cNvPr id="60" name="Группа 59"/>
          <p:cNvGrpSpPr/>
          <p:nvPr/>
        </p:nvGrpSpPr>
        <p:grpSpPr>
          <a:xfrm>
            <a:off x="4835883" y="2012308"/>
            <a:ext cx="4051183" cy="752694"/>
            <a:chOff x="4721464" y="2223610"/>
            <a:chExt cx="4051183" cy="752694"/>
          </a:xfrm>
        </p:grpSpPr>
        <p:grpSp>
          <p:nvGrpSpPr>
            <p:cNvPr id="59" name="Группа 58"/>
            <p:cNvGrpSpPr/>
            <p:nvPr/>
          </p:nvGrpSpPr>
          <p:grpSpPr>
            <a:xfrm>
              <a:off x="4721464" y="2223610"/>
              <a:ext cx="1638300" cy="752694"/>
              <a:chOff x="4721464" y="2223610"/>
              <a:chExt cx="1638300" cy="752694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5057950" y="2223610"/>
                <a:ext cx="965328" cy="2627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300"/>
                  </a:lnSpc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хранение</a:t>
                </a: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4721464" y="2563370"/>
                <a:ext cx="1638300" cy="412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ru-RU" sz="2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92 </a:t>
                </a:r>
              </a:p>
              <a:p>
                <a:pPr algn="ctr">
                  <a:lnSpc>
                    <a:spcPts val="1300"/>
                  </a:lnSpc>
                </a:pPr>
                <a:r>
                  <a:rPr lang="ru-RU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тонн</a:t>
                </a:r>
                <a:endPara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  <p:grpSp>
          <p:nvGrpSpPr>
            <p:cNvPr id="58" name="Группа 57"/>
            <p:cNvGrpSpPr/>
            <p:nvPr/>
          </p:nvGrpSpPr>
          <p:grpSpPr>
            <a:xfrm>
              <a:off x="7134347" y="2223610"/>
              <a:ext cx="1638300" cy="752694"/>
              <a:chOff x="7134347" y="2223610"/>
              <a:chExt cx="1638300" cy="752694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7326563" y="2223610"/>
                <a:ext cx="1253868" cy="2627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>
                  <a:lnSpc>
                    <a:spcPts val="1300"/>
                  </a:lnSpc>
                </a:pPr>
                <a:r>
                  <a:rPr lang="ru-RU" sz="16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захоронение</a:t>
                </a:r>
              </a:p>
            </p:txBody>
          </p:sp>
          <p:sp>
            <p:nvSpPr>
              <p:cNvPr id="40" name="Прямоугольник 39"/>
              <p:cNvSpPr/>
              <p:nvPr/>
            </p:nvSpPr>
            <p:spPr>
              <a:xfrm>
                <a:off x="7134347" y="2563370"/>
                <a:ext cx="1638300" cy="41293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1200"/>
                  </a:lnSpc>
                </a:pPr>
                <a:r>
                  <a:rPr lang="ru-RU" sz="28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3</a:t>
                </a:r>
              </a:p>
              <a:p>
                <a:pPr algn="ctr">
                  <a:lnSpc>
                    <a:spcPts val="1300"/>
                  </a:lnSpc>
                </a:pPr>
                <a:r>
                  <a:rPr lang="ru-RU" sz="1600" b="1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</a:rPr>
                  <a:t>млн тонн</a:t>
                </a:r>
                <a:endPara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</a:endParaRPr>
              </a:p>
            </p:txBody>
          </p:sp>
        </p:grpSp>
      </p:grpSp>
      <p:sp>
        <p:nvSpPr>
          <p:cNvPr id="38" name="Прямоугольник 37"/>
          <p:cNvSpPr/>
          <p:nvPr/>
        </p:nvSpPr>
        <p:spPr>
          <a:xfrm>
            <a:off x="4713557" y="3665234"/>
            <a:ext cx="4864786" cy="1349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2060"/>
                </a:solidFill>
              </a:rPr>
              <a:t>Челябинская </a:t>
            </a:r>
            <a:r>
              <a:rPr lang="ru-RU" sz="1400" b="1" spc="-50" dirty="0">
                <a:solidFill>
                  <a:srgbClr val="002060"/>
                </a:solidFill>
              </a:rPr>
              <a:t>область</a:t>
            </a:r>
            <a:r>
              <a:rPr lang="ru-RU" sz="1400" spc="-50" dirty="0">
                <a:solidFill>
                  <a:srgbClr val="002060"/>
                </a:solidFill>
              </a:rPr>
              <a:t> </a:t>
            </a:r>
            <a:r>
              <a:rPr lang="ru-RU" sz="1400" spc="-50" dirty="0">
                <a:solidFill>
                  <a:schemeClr val="accent1">
                    <a:lumMod val="75000"/>
                  </a:schemeClr>
                </a:solidFill>
              </a:rPr>
              <a:t>(городская свалки города Челябинска)</a:t>
            </a:r>
          </a:p>
          <a:p>
            <a:pPr marL="72000">
              <a:lnSpc>
                <a:spcPts val="1400"/>
              </a:lnSpc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rgbClr val="002060"/>
                </a:solidFill>
              </a:rPr>
              <a:t>Курганская область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(свалки ТКО г. Шадринска) </a:t>
            </a:r>
          </a:p>
          <a:p>
            <a:pPr marL="72000">
              <a:lnSpc>
                <a:spcPts val="1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b="1" dirty="0" smtClean="0">
                <a:solidFill>
                  <a:srgbClr val="002060"/>
                </a:solidFill>
              </a:rPr>
              <a:t>Тюменская </a:t>
            </a:r>
            <a:r>
              <a:rPr lang="ru-RU" sz="1600" b="1" dirty="0">
                <a:solidFill>
                  <a:srgbClr val="002060"/>
                </a:solidFill>
              </a:rPr>
              <a:t>область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marL="72000">
              <a:lnSpc>
                <a:spcPts val="14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(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свалки ТКО на 9 км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Велижанского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тракта </a:t>
            </a:r>
            <a:r>
              <a:rPr lang="ru-RU" sz="1400" dirty="0" err="1" smtClean="0">
                <a:solidFill>
                  <a:schemeClr val="accent1">
                    <a:lumMod val="75000"/>
                  </a:schemeClr>
                </a:solidFill>
              </a:rPr>
              <a:t>г.Тюмени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,</a:t>
            </a:r>
          </a:p>
          <a:p>
            <a:pPr marL="72000">
              <a:lnSpc>
                <a:spcPts val="1400"/>
              </a:lnSpc>
              <a:spcAft>
                <a:spcPts val="0"/>
              </a:spcAft>
            </a:pP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свалки 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ТКО вблизи д. </a:t>
            </a:r>
            <a:r>
              <a:rPr lang="ru-RU" sz="1400" dirty="0" err="1">
                <a:solidFill>
                  <a:schemeClr val="accent1">
                    <a:lumMod val="75000"/>
                  </a:schemeClr>
                </a:solidFill>
              </a:rPr>
              <a:t>Посохова</a:t>
            </a: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Тюменского района</a:t>
            </a:r>
            <a:r>
              <a:rPr lang="ru-RU" sz="140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marL="72000">
              <a:lnSpc>
                <a:spcPts val="14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solidFill>
                  <a:srgbClr val="002060"/>
                </a:solidFill>
              </a:rPr>
              <a:t> </a:t>
            </a:r>
            <a:r>
              <a:rPr lang="ru-RU" sz="1600" b="1" dirty="0">
                <a:solidFill>
                  <a:srgbClr val="002060"/>
                </a:solidFill>
              </a:rPr>
              <a:t>Свердловская область</a:t>
            </a:r>
            <a:r>
              <a:rPr lang="ru-RU" sz="1400" b="1" dirty="0">
                <a:solidFill>
                  <a:srgbClr val="002060"/>
                </a:solidFill>
              </a:rPr>
              <a:t> </a:t>
            </a:r>
            <a:r>
              <a:rPr lang="ru-RU" sz="1400" spc="-90" dirty="0">
                <a:solidFill>
                  <a:schemeClr val="accent1">
                    <a:lumMod val="75000"/>
                  </a:schemeClr>
                </a:solidFill>
              </a:rPr>
              <a:t>(Полигон ТКО </a:t>
            </a:r>
            <a:r>
              <a:rPr lang="ru-RU" sz="1400" spc="-90" dirty="0" smtClean="0">
                <a:solidFill>
                  <a:schemeClr val="accent1">
                    <a:lumMod val="75000"/>
                  </a:schemeClr>
                </a:solidFill>
              </a:rPr>
              <a:t>«</a:t>
            </a:r>
            <a:r>
              <a:rPr lang="ru-RU" sz="1400" spc="-90" dirty="0" err="1">
                <a:solidFill>
                  <a:schemeClr val="accent1">
                    <a:lumMod val="75000"/>
                  </a:schemeClr>
                </a:solidFill>
              </a:rPr>
              <a:t>Широкореченский</a:t>
            </a:r>
            <a:r>
              <a:rPr lang="ru-RU" sz="1400" spc="-90" dirty="0" smtClean="0">
                <a:solidFill>
                  <a:schemeClr val="accent1">
                    <a:lumMod val="75000"/>
                  </a:schemeClr>
                </a:solidFill>
              </a:rPr>
              <a:t>», </a:t>
            </a:r>
          </a:p>
          <a:p>
            <a:pPr marL="72000">
              <a:lnSpc>
                <a:spcPts val="1400"/>
              </a:lnSpc>
              <a:spcAft>
                <a:spcPts val="0"/>
              </a:spcAft>
            </a:pPr>
            <a:r>
              <a:rPr lang="ru-RU" sz="1400" spc="-60" dirty="0" smtClean="0">
                <a:solidFill>
                  <a:schemeClr val="accent1">
                    <a:lumMod val="75000"/>
                  </a:schemeClr>
                </a:solidFill>
              </a:rPr>
              <a:t>Полигон </a:t>
            </a:r>
            <a:r>
              <a:rPr lang="ru-RU" sz="1400" spc="-60" dirty="0">
                <a:solidFill>
                  <a:schemeClr val="accent1">
                    <a:lumMod val="75000"/>
                  </a:schemeClr>
                </a:solidFill>
              </a:rPr>
              <a:t>твердых бытовых и промышленных отходов, г. Арамиль</a:t>
            </a:r>
            <a:r>
              <a:rPr lang="ru-RU" sz="1400" spc="-60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  <a:endParaRPr lang="ru-RU" sz="1400" spc="-6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85800" y="3705232"/>
            <a:ext cx="1802095" cy="13619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300"/>
              </a:lnSpc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сформирован </a:t>
            </a:r>
          </a:p>
          <a:p>
            <a:pPr algn="ctr">
              <a:lnSpc>
                <a:spcPts val="1300"/>
              </a:lnSpc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перечень</a:t>
            </a:r>
          </a:p>
          <a:p>
            <a:pPr algn="ctr">
              <a:lnSpc>
                <a:spcPts val="1300"/>
              </a:lnSpc>
            </a:pPr>
            <a:endParaRPr lang="ru-RU" sz="1600" b="1" dirty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ts val="1300"/>
              </a:lnSpc>
            </a:pPr>
            <a:r>
              <a:rPr lang="ru-RU" sz="2400" b="1" dirty="0">
                <a:solidFill>
                  <a:srgbClr val="002060"/>
                </a:solidFill>
              </a:rPr>
              <a:t>191</a:t>
            </a:r>
            <a:r>
              <a:rPr lang="ru-RU" sz="1600" b="1" dirty="0">
                <a:solidFill>
                  <a:srgbClr val="002060"/>
                </a:solidFill>
              </a:rPr>
              <a:t> </a:t>
            </a:r>
            <a:endParaRPr lang="ru-RU" sz="1600" b="1" dirty="0" smtClean="0">
              <a:solidFill>
                <a:srgbClr val="002060"/>
              </a:solidFill>
            </a:endParaRPr>
          </a:p>
          <a:p>
            <a:pPr algn="ctr">
              <a:lnSpc>
                <a:spcPts val="1300"/>
              </a:lnSpc>
            </a:pPr>
            <a:r>
              <a:rPr lang="ru-RU" sz="1600" b="1" dirty="0" smtClean="0">
                <a:solidFill>
                  <a:srgbClr val="002060"/>
                </a:solidFill>
              </a:rPr>
              <a:t>объекта</a:t>
            </a:r>
          </a:p>
          <a:p>
            <a:pPr algn="ctr">
              <a:lnSpc>
                <a:spcPts val="800"/>
              </a:lnSpc>
            </a:pPr>
            <a:endParaRPr lang="ru-RU" sz="1600" b="1" dirty="0">
              <a:solidFill>
                <a:srgbClr val="002060"/>
              </a:solidFill>
            </a:endParaRPr>
          </a:p>
          <a:p>
            <a:pPr algn="ctr">
              <a:lnSpc>
                <a:spcPts val="1300"/>
              </a:lnSpc>
            </a:pPr>
            <a:r>
              <a:rPr lang="ru-RU" sz="1400" b="1" spc="-50" dirty="0" smtClean="0">
                <a:solidFill>
                  <a:schemeClr val="accent1">
                    <a:lumMod val="75000"/>
                  </a:schemeClr>
                </a:solidFill>
              </a:rPr>
              <a:t>несанкционированного </a:t>
            </a:r>
          </a:p>
          <a:p>
            <a:pPr algn="ctr">
              <a:lnSpc>
                <a:spcPts val="1300"/>
              </a:lnSpc>
            </a:pPr>
            <a:r>
              <a:rPr lang="ru-RU" sz="1400" b="1" spc="-50" dirty="0" smtClean="0">
                <a:solidFill>
                  <a:schemeClr val="accent1">
                    <a:lumMod val="75000"/>
                  </a:schemeClr>
                </a:solidFill>
              </a:rPr>
              <a:t>размещения отходов</a:t>
            </a:r>
            <a:endParaRPr lang="ru-RU" sz="1400" b="1" spc="-5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-22860" y="3069868"/>
            <a:ext cx="9372600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600"/>
              </a:lnSpc>
            </a:pPr>
            <a:r>
              <a:rPr lang="ru-RU" b="1" u="sng" dirty="0">
                <a:solidFill>
                  <a:srgbClr val="002060"/>
                </a:solidFill>
              </a:rPr>
              <a:t>Исполнение Указа Президента РФ от 07.05.2018 № 204 </a:t>
            </a:r>
          </a:p>
          <a:p>
            <a:pPr algn="ctr">
              <a:lnSpc>
                <a:spcPts val="1600"/>
              </a:lnSpc>
            </a:pPr>
            <a:r>
              <a:rPr lang="ru-RU" sz="1600" b="1" u="sng" spc="-70" dirty="0">
                <a:solidFill>
                  <a:srgbClr val="002060"/>
                </a:solidFill>
              </a:rPr>
              <a:t>«О национальных целях и стратегических задачах развития Российской Федерации на период до 2024 года»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966710" y="3711447"/>
            <a:ext cx="2891347" cy="1105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1000"/>
              </a:lnSpc>
            </a:pP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расположенных в пределах 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ts val="1000"/>
              </a:lnSpc>
            </a:pP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городов </a:t>
            </a:r>
            <a:r>
              <a:rPr lang="ru-RU" sz="1400" b="1" dirty="0">
                <a:solidFill>
                  <a:schemeClr val="accent1">
                    <a:lumMod val="75000"/>
                  </a:schemeClr>
                </a:solidFill>
              </a:rPr>
              <a:t>и подлежащих рекультивации в рамках </a:t>
            </a:r>
            <a:endParaRPr lang="ru-RU" sz="14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>
              <a:lnSpc>
                <a:spcPts val="1000"/>
              </a:lnSpc>
            </a:pPr>
            <a:endParaRPr lang="ru-RU" sz="1400" b="1" spc="-60" dirty="0" smtClean="0">
              <a:solidFill>
                <a:srgbClr val="619D8A"/>
              </a:solidFill>
            </a:endParaRPr>
          </a:p>
          <a:p>
            <a:pPr algn="ctr">
              <a:lnSpc>
                <a:spcPts val="1300"/>
              </a:lnSpc>
            </a:pPr>
            <a:r>
              <a:rPr lang="ru-RU" sz="1600" b="1" spc="-60" dirty="0" smtClean="0">
                <a:solidFill>
                  <a:srgbClr val="619D8A"/>
                </a:solidFill>
              </a:rPr>
              <a:t>НАЦИОНАЛЬНОГО ПРОЕКТА </a:t>
            </a:r>
            <a:r>
              <a:rPr lang="ru-RU" sz="1600" b="1" spc="-40" dirty="0" smtClean="0">
                <a:solidFill>
                  <a:srgbClr val="619D8A"/>
                </a:solidFill>
              </a:rPr>
              <a:t>«ЭКОЛОГИЯ» </a:t>
            </a:r>
          </a:p>
          <a:p>
            <a:pPr algn="ctr">
              <a:lnSpc>
                <a:spcPts val="1300"/>
              </a:lnSpc>
            </a:pP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</a:rPr>
              <a:t>срок до 2024 </a:t>
            </a:r>
            <a:r>
              <a:rPr lang="ru-RU" sz="1400" b="1" dirty="0" smtClean="0">
                <a:solidFill>
                  <a:schemeClr val="accent1">
                    <a:lumMod val="75000"/>
                  </a:schemeClr>
                </a:solidFill>
              </a:rPr>
              <a:t>года</a:t>
            </a:r>
            <a:endParaRPr lang="ru-RU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46" name="Группа 45"/>
          <p:cNvGrpSpPr/>
          <p:nvPr/>
        </p:nvGrpSpPr>
        <p:grpSpPr>
          <a:xfrm>
            <a:off x="-808961" y="658544"/>
            <a:ext cx="6095151" cy="2497015"/>
            <a:chOff x="-263189" y="615668"/>
            <a:chExt cx="6095151" cy="2497015"/>
          </a:xfrm>
        </p:grpSpPr>
        <p:grpSp>
          <p:nvGrpSpPr>
            <p:cNvPr id="10" name="Группа 9"/>
            <p:cNvGrpSpPr/>
            <p:nvPr/>
          </p:nvGrpSpPr>
          <p:grpSpPr>
            <a:xfrm>
              <a:off x="-263189" y="615668"/>
              <a:ext cx="3745523" cy="2497015"/>
              <a:chOff x="8403604" y="4894707"/>
              <a:chExt cx="6096000" cy="4064000"/>
            </a:xfrm>
          </p:grpSpPr>
          <p:graphicFrame>
            <p:nvGraphicFramePr>
              <p:cNvPr id="7" name="Диаграмма 6"/>
              <p:cNvGraphicFramePr/>
              <p:nvPr>
                <p:extLst>
                  <p:ext uri="{D42A27DB-BD31-4B8C-83A1-F6EECF244321}">
                    <p14:modId xmlns:p14="http://schemas.microsoft.com/office/powerpoint/2010/main" val="869802617"/>
                  </p:ext>
                </p:extLst>
              </p:nvPr>
            </p:nvGraphicFramePr>
            <p:xfrm>
              <a:off x="8403604" y="4894707"/>
              <a:ext cx="6096000" cy="40640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30" name="Прямоугольник 29"/>
              <p:cNvSpPr/>
              <p:nvPr/>
            </p:nvSpPr>
            <p:spPr>
              <a:xfrm>
                <a:off x="10479675" y="6997687"/>
                <a:ext cx="1953127" cy="66476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ts val="800"/>
                  </a:lnSpc>
                </a:pPr>
                <a:r>
                  <a:rPr lang="ru-RU" sz="1100" b="1" dirty="0" smtClean="0"/>
                  <a:t>твердых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ru-RU" sz="1100" b="1" dirty="0" smtClean="0"/>
                  <a:t>коммунальных</a:t>
                </a:r>
              </a:p>
              <a:p>
                <a:pPr algn="ctr">
                  <a:lnSpc>
                    <a:spcPts val="800"/>
                  </a:lnSpc>
                </a:pPr>
                <a:r>
                  <a:rPr lang="ru-RU" sz="1100" b="1" dirty="0" smtClean="0"/>
                  <a:t>отходов</a:t>
                </a:r>
                <a:endParaRPr lang="ru-RU" sz="1100" b="1" dirty="0"/>
              </a:p>
            </p:txBody>
          </p:sp>
          <p:grpSp>
            <p:nvGrpSpPr>
              <p:cNvPr id="9" name="Группа 8"/>
              <p:cNvGrpSpPr/>
              <p:nvPr/>
            </p:nvGrpSpPr>
            <p:grpSpPr>
              <a:xfrm>
                <a:off x="10815625" y="6103920"/>
                <a:ext cx="1315438" cy="1033948"/>
                <a:chOff x="10815625" y="6033580"/>
                <a:chExt cx="1315438" cy="1033948"/>
              </a:xfrm>
            </p:grpSpPr>
            <p:sp>
              <p:nvSpPr>
                <p:cNvPr id="11" name="Прямоугольник 10"/>
                <p:cNvSpPr/>
                <p:nvPr/>
              </p:nvSpPr>
              <p:spPr>
                <a:xfrm>
                  <a:off x="10815625" y="6569739"/>
                  <a:ext cx="1315438" cy="49778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ts val="800"/>
                    </a:lnSpc>
                  </a:pPr>
                  <a:r>
                    <a:rPr lang="ru-RU" sz="2400" b="1" dirty="0" smtClean="0">
                      <a:solidFill>
                        <a:srgbClr val="002060"/>
                      </a:solidFill>
                    </a:rPr>
                    <a:t>163</a:t>
                  </a:r>
                </a:p>
                <a:p>
                  <a:pPr algn="ctr">
                    <a:lnSpc>
                      <a:spcPts val="800"/>
                    </a:lnSpc>
                  </a:pPr>
                  <a:r>
                    <a:rPr lang="ru-RU" sz="1200" b="1" dirty="0">
                      <a:solidFill>
                        <a:srgbClr val="002060"/>
                      </a:solidFill>
                    </a:rPr>
                    <a:t>полигона </a:t>
                  </a:r>
                </a:p>
              </p:txBody>
            </p:sp>
            <p:sp>
              <p:nvSpPr>
                <p:cNvPr id="8" name="Прямоугольник 7"/>
                <p:cNvSpPr/>
                <p:nvPr/>
              </p:nvSpPr>
              <p:spPr>
                <a:xfrm>
                  <a:off x="11111073" y="6033580"/>
                  <a:ext cx="771783" cy="375437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>
                    <a:lnSpc>
                      <a:spcPts val="1300"/>
                    </a:lnSpc>
                  </a:pPr>
                  <a:r>
                    <a:rPr lang="ru-RU" sz="1200" b="1" dirty="0" smtClean="0">
                      <a:solidFill>
                        <a:schemeClr val="accent1">
                          <a:lumMod val="75000"/>
                        </a:schemeClr>
                      </a:solidFill>
                    </a:rPr>
                    <a:t>всего</a:t>
                  </a:r>
                  <a:endParaRPr lang="ru-RU" sz="1200" b="1" dirty="0">
                    <a:solidFill>
                      <a:schemeClr val="accent1">
                        <a:lumMod val="75000"/>
                      </a:schemeClr>
                    </a:solidFill>
                  </a:endParaRPr>
                </a:p>
              </p:txBody>
            </p:sp>
          </p:grpSp>
        </p:grpSp>
        <p:sp>
          <p:nvSpPr>
            <p:cNvPr id="20" name="Прямоугольник 19"/>
            <p:cNvSpPr/>
            <p:nvPr/>
          </p:nvSpPr>
          <p:spPr>
            <a:xfrm>
              <a:off x="3018106" y="985515"/>
              <a:ext cx="2060180" cy="208903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lnSpc>
                  <a:spcPts val="800"/>
                </a:lnSpc>
              </a:pPr>
              <a:r>
                <a:rPr lang="ru-RU" sz="1400" b="1" spc="100" dirty="0" smtClean="0">
                  <a:solidFill>
                    <a:schemeClr val="accent6">
                      <a:lumMod val="75000"/>
                    </a:schemeClr>
                  </a:solidFill>
                </a:rPr>
                <a:t>отсутствует в ГРОРО*</a:t>
              </a:r>
              <a:endParaRPr lang="ru-RU" sz="1400" b="1" spc="10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45" name="Прямоугольник 44"/>
            <p:cNvSpPr/>
            <p:nvPr/>
          </p:nvSpPr>
          <p:spPr>
            <a:xfrm>
              <a:off x="3049758" y="1269005"/>
              <a:ext cx="2782204" cy="2477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400" b="1" spc="100" dirty="0" smtClean="0">
                  <a:solidFill>
                    <a:srgbClr val="619D8A"/>
                  </a:solidFill>
                </a:rPr>
                <a:t>внесено в ГРОРО*</a:t>
              </a:r>
              <a:endParaRPr lang="ru-RU" sz="1400" b="1" spc="100" dirty="0">
                <a:solidFill>
                  <a:srgbClr val="619D8A"/>
                </a:solidFill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3032235" y="2201934"/>
              <a:ext cx="1939158" cy="55399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200"/>
                </a:lnSpc>
              </a:pPr>
              <a:r>
                <a:rPr lang="ru-RU" sz="1200" spc="100" dirty="0" smtClean="0">
                  <a:solidFill>
                    <a:schemeClr val="bg1">
                      <a:lumMod val="50000"/>
                    </a:schemeClr>
                  </a:solidFill>
                </a:rPr>
                <a:t>* Государственный</a:t>
              </a:r>
              <a:endParaRPr lang="ru-RU" sz="1200" spc="100" dirty="0">
                <a:solidFill>
                  <a:schemeClr val="bg1">
                    <a:lumMod val="50000"/>
                  </a:schemeClr>
                </a:solidFill>
              </a:endParaRPr>
            </a:p>
            <a:p>
              <a:pPr>
                <a:lnSpc>
                  <a:spcPts val="1200"/>
                </a:lnSpc>
              </a:pPr>
              <a:r>
                <a:rPr lang="ru-RU" sz="1200" spc="100" dirty="0">
                  <a:solidFill>
                    <a:schemeClr val="bg1">
                      <a:lumMod val="50000"/>
                    </a:schemeClr>
                  </a:solidFill>
                </a:rPr>
                <a:t>реестр объектов </a:t>
              </a:r>
            </a:p>
            <a:p>
              <a:pPr>
                <a:lnSpc>
                  <a:spcPts val="1200"/>
                </a:lnSpc>
              </a:pPr>
              <a:r>
                <a:rPr lang="ru-RU" sz="1200" spc="50" dirty="0">
                  <a:solidFill>
                    <a:schemeClr val="bg1">
                      <a:lumMod val="50000"/>
                    </a:schemeClr>
                  </a:solidFill>
                </a:rPr>
                <a:t>размещения отходов</a:t>
              </a:r>
            </a:p>
          </p:txBody>
        </p:sp>
      </p:grpSp>
      <p:grpSp>
        <p:nvGrpSpPr>
          <p:cNvPr id="53" name="Группа 52"/>
          <p:cNvGrpSpPr/>
          <p:nvPr/>
        </p:nvGrpSpPr>
        <p:grpSpPr>
          <a:xfrm>
            <a:off x="5212472" y="1008711"/>
            <a:ext cx="3298005" cy="810562"/>
            <a:chOff x="5167901" y="1021209"/>
            <a:chExt cx="3298005" cy="810562"/>
          </a:xfrm>
        </p:grpSpPr>
        <p:sp>
          <p:nvSpPr>
            <p:cNvPr id="28" name="Прямоугольник 27"/>
            <p:cNvSpPr/>
            <p:nvPr/>
          </p:nvSpPr>
          <p:spPr>
            <a:xfrm>
              <a:off x="5638483" y="1418837"/>
              <a:ext cx="2505125" cy="41293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ru-RU" sz="2800" b="1" dirty="0" smtClean="0">
                  <a:solidFill>
                    <a:srgbClr val="002060"/>
                  </a:solidFill>
                </a:rPr>
                <a:t>95 </a:t>
              </a:r>
            </a:p>
            <a:p>
              <a:pPr algn="ctr">
                <a:lnSpc>
                  <a:spcPts val="1300"/>
                </a:lnSpc>
              </a:pPr>
              <a:r>
                <a:rPr lang="ru-RU" sz="1600" b="1" dirty="0" smtClean="0">
                  <a:solidFill>
                    <a:srgbClr val="002060"/>
                  </a:solidFill>
                </a:rPr>
                <a:t>млн тонн</a:t>
              </a:r>
              <a:endParaRPr lang="ru-RU" sz="1600" b="1" dirty="0">
                <a:solidFill>
                  <a:srgbClr val="002060"/>
                </a:solidFill>
              </a:endParaRPr>
            </a:p>
          </p:txBody>
        </p:sp>
        <p:sp>
          <p:nvSpPr>
            <p:cNvPr id="48" name="Прямоугольник 47"/>
            <p:cNvSpPr/>
            <p:nvPr/>
          </p:nvSpPr>
          <p:spPr>
            <a:xfrm>
              <a:off x="5167901" y="1021209"/>
              <a:ext cx="3298005" cy="2530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ts val="1200"/>
                </a:lnSpc>
              </a:pPr>
              <a:r>
                <a:rPr lang="ru-RU" sz="1600" b="1" dirty="0" smtClean="0">
                  <a:solidFill>
                    <a:schemeClr val="accent1">
                      <a:lumMod val="75000"/>
                    </a:schemeClr>
                  </a:solidFill>
                </a:rPr>
                <a:t>за 2017 год размещено </a:t>
              </a:r>
              <a:r>
                <a:rPr lang="ru-RU" sz="1600" b="1" dirty="0">
                  <a:solidFill>
                    <a:schemeClr val="accent1">
                      <a:lumMod val="75000"/>
                    </a:schemeClr>
                  </a:solidFill>
                </a:rPr>
                <a:t>отходов</a:t>
              </a:r>
            </a:p>
          </p:txBody>
        </p:sp>
      </p:grpSp>
      <p:sp>
        <p:nvSpPr>
          <p:cNvPr id="54" name="Скругленный прямоугольник 53"/>
          <p:cNvSpPr/>
          <p:nvPr/>
        </p:nvSpPr>
        <p:spPr>
          <a:xfrm>
            <a:off x="4683210" y="788887"/>
            <a:ext cx="4324865" cy="2022893"/>
          </a:xfrm>
          <a:prstGeom prst="roundRect">
            <a:avLst>
              <a:gd name="adj" fmla="val 3162"/>
            </a:avLst>
          </a:prstGeom>
          <a:noFill/>
          <a:ln>
            <a:solidFill>
              <a:srgbClr val="89C5B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7" name="Freeform 21"/>
          <p:cNvSpPr>
            <a:spLocks/>
          </p:cNvSpPr>
          <p:nvPr/>
        </p:nvSpPr>
        <p:spPr bwMode="auto">
          <a:xfrm>
            <a:off x="5629546" y="1791003"/>
            <a:ext cx="2414427" cy="236305"/>
          </a:xfrm>
          <a:custGeom>
            <a:avLst/>
            <a:gdLst>
              <a:gd name="T0" fmla="*/ 313 w 313"/>
              <a:gd name="T1" fmla="*/ 130 h 130"/>
              <a:gd name="T2" fmla="*/ 313 w 313"/>
              <a:gd name="T3" fmla="*/ 18 h 130"/>
              <a:gd name="T4" fmla="*/ 295 w 313"/>
              <a:gd name="T5" fmla="*/ 0 h 130"/>
              <a:gd name="T6" fmla="*/ 17 w 313"/>
              <a:gd name="T7" fmla="*/ 0 h 130"/>
              <a:gd name="T8" fmla="*/ 0 w 313"/>
              <a:gd name="T9" fmla="*/ 18 h 130"/>
              <a:gd name="T10" fmla="*/ 0 w 313"/>
              <a:gd name="T11" fmla="*/ 130 h 1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13" h="130">
                <a:moveTo>
                  <a:pt x="313" y="130"/>
                </a:moveTo>
                <a:cubicBezTo>
                  <a:pt x="313" y="18"/>
                  <a:pt x="313" y="18"/>
                  <a:pt x="313" y="18"/>
                </a:cubicBezTo>
                <a:cubicBezTo>
                  <a:pt x="313" y="8"/>
                  <a:pt x="305" y="0"/>
                  <a:pt x="295" y="0"/>
                </a:cubicBezTo>
                <a:cubicBezTo>
                  <a:pt x="17" y="0"/>
                  <a:pt x="17" y="0"/>
                  <a:pt x="17" y="0"/>
                </a:cubicBezTo>
                <a:cubicBezTo>
                  <a:pt x="8" y="0"/>
                  <a:pt x="0" y="8"/>
                  <a:pt x="0" y="18"/>
                </a:cubicBezTo>
                <a:cubicBezTo>
                  <a:pt x="0" y="130"/>
                  <a:pt x="0" y="130"/>
                  <a:pt x="0" y="130"/>
                </a:cubicBezTo>
              </a:path>
            </a:pathLst>
          </a:custGeom>
          <a:ln w="19050" cap="rnd">
            <a:solidFill>
              <a:schemeClr val="tx2">
                <a:lumMod val="60000"/>
                <a:lumOff val="40000"/>
              </a:schemeClr>
            </a:solidFill>
            <a:prstDash val="sysDot"/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/>
          <a:lstStyle/>
          <a:p>
            <a:pPr defTabSz="914378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" name="Равнобедренный треугольник 60"/>
          <p:cNvSpPr/>
          <p:nvPr/>
        </p:nvSpPr>
        <p:spPr>
          <a:xfrm rot="5400000">
            <a:off x="2011696" y="4255035"/>
            <a:ext cx="240959" cy="145844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5400000">
            <a:off x="4598379" y="4255035"/>
            <a:ext cx="240959" cy="145844"/>
          </a:xfrm>
          <a:prstGeom prst="triangl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098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>
            <a:grpSpLocks noChangeAspect="1"/>
          </p:cNvGrpSpPr>
          <p:nvPr/>
        </p:nvGrpSpPr>
        <p:grpSpPr>
          <a:xfrm>
            <a:off x="-431330" y="524107"/>
            <a:ext cx="2186756" cy="1332000"/>
            <a:chOff x="-432739" y="679093"/>
            <a:chExt cx="2378909" cy="1449045"/>
          </a:xfrm>
        </p:grpSpPr>
        <p:graphicFrame>
          <p:nvGraphicFramePr>
            <p:cNvPr id="332" name="Диаграмма 331"/>
            <p:cNvGraphicFramePr/>
            <p:nvPr>
              <p:extLst/>
            </p:nvPr>
          </p:nvGraphicFramePr>
          <p:xfrm>
            <a:off x="-432739" y="679093"/>
            <a:ext cx="2378909" cy="14490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334" name="TextBox 333"/>
            <p:cNvSpPr txBox="1"/>
            <p:nvPr/>
          </p:nvSpPr>
          <p:spPr>
            <a:xfrm>
              <a:off x="592641" y="1523451"/>
              <a:ext cx="402554" cy="2528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86%</a:t>
              </a: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11482" y="48118"/>
            <a:ext cx="4706208" cy="305852"/>
          </a:xfrm>
          <a:prstGeom prst="rect">
            <a:avLst/>
          </a:prstGeom>
          <a:noFill/>
        </p:spPr>
        <p:txBody>
          <a:bodyPr wrap="square" lIns="74294" tIns="37147" rIns="74294" bIns="37147" rtlCol="0">
            <a:spAutoFit/>
          </a:bodyPr>
          <a:lstStyle>
            <a:defPPr>
              <a:defRPr lang="ru-RU"/>
            </a:defPPr>
            <a:lvl1pPr>
              <a:lnSpc>
                <a:spcPts val="1800"/>
              </a:lnSpc>
              <a:defRPr sz="2000" b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</a:lstStyle>
          <a:p>
            <a:r>
              <a:rPr lang="ru-RU" sz="1600" dirty="0" smtClean="0"/>
              <a:t>Экологическая проблематика</a:t>
            </a:r>
            <a:endParaRPr lang="ru-RU" sz="1600" dirty="0"/>
          </a:p>
        </p:txBody>
      </p:sp>
      <p:sp>
        <p:nvSpPr>
          <p:cNvPr id="136" name="Прямоугольник 135"/>
          <p:cNvSpPr/>
          <p:nvPr/>
        </p:nvSpPr>
        <p:spPr>
          <a:xfrm>
            <a:off x="1221927" y="1473481"/>
            <a:ext cx="181047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105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ВСЕГО                           </a:t>
            </a:r>
            <a:r>
              <a:rPr lang="ru-RU" sz="12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162,2 </a:t>
            </a:r>
            <a:r>
              <a:rPr lang="ru-RU" sz="105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 тыс. т 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299013" y="1373158"/>
            <a:ext cx="1539000" cy="0"/>
          </a:xfrm>
          <a:prstGeom prst="line">
            <a:avLst/>
          </a:prstGeom>
          <a:ln w="12700">
            <a:solidFill>
              <a:srgbClr val="6E8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5" name="Таблица 9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9116650"/>
              </p:ext>
            </p:extLst>
          </p:nvPr>
        </p:nvGraphicFramePr>
        <p:xfrm>
          <a:off x="90000" y="429585"/>
          <a:ext cx="2988000" cy="18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88596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spc="-80" baseline="0" dirty="0" smtClean="0">
                          <a:solidFill>
                            <a:srgbClr val="619D8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г. Нижний Тагил         </a:t>
                      </a:r>
                      <a:r>
                        <a:rPr lang="ru-RU" sz="1100" b="1" kern="1200" spc="-8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Выбросы в атмосферный воздух</a:t>
                      </a:r>
                      <a:endParaRPr lang="ru-RU" sz="1100" b="1" kern="1200" spc="-8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37148" marB="3714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1233696" y="670255"/>
            <a:ext cx="191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Промышленность </a:t>
            </a:r>
            <a:r>
              <a:rPr lang="ru-RU" sz="12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138,8 </a:t>
            </a:r>
            <a:r>
              <a:rPr lang="ru-RU" sz="9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тыс. т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1233696" y="878003"/>
            <a:ext cx="19190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Транспорт                  </a:t>
            </a:r>
            <a:r>
              <a:rPr lang="ru-RU" sz="12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23,4 </a:t>
            </a:r>
            <a:r>
              <a:rPr lang="ru-RU" sz="9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тыс. т</a:t>
            </a:r>
          </a:p>
        </p:txBody>
      </p:sp>
      <p:graphicFrame>
        <p:nvGraphicFramePr>
          <p:cNvPr id="19" name="Таблица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3799546"/>
              </p:ext>
            </p:extLst>
          </p:nvPr>
        </p:nvGraphicFramePr>
        <p:xfrm>
          <a:off x="5848222" y="429584"/>
          <a:ext cx="3205777" cy="1274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6725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50126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3470">
                <a:tc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Основные предприятия загрязнители: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lang="ru-RU" sz="7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выбросы, </a:t>
                      </a: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тыс. т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 </a:t>
                      </a: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 общего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01425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kern="1200" spc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АО «ЕВРАЗ НТМК»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72,6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50%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900" b="1" i="0" kern="1200" spc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ОАО «Высокогорский ГОК»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50,1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30%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ОАО «НПК Уралвагонзавод»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6,3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4%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5424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ОАО «Нижнетагильский </a:t>
                      </a:r>
                      <a:r>
                        <a:rPr lang="ru-RU" sz="900" b="1" i="0" kern="1200" spc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котельно</a:t>
                      </a:r>
                      <a:r>
                        <a:rPr lang="ru-RU" sz="900" b="1" i="0" kern="1200" spc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-радиаторный завод</a:t>
                      </a:r>
                      <a:endParaRPr lang="ru-RU" sz="900" b="1" i="0" kern="1200" spc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0,5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0,4%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1425">
                <a:tc>
                  <a:txBody>
                    <a:bodyPr/>
                    <a:lstStyle/>
                    <a:p>
                      <a:pPr algn="l"/>
                      <a:r>
                        <a:rPr lang="ru-RU" sz="900" b="1" i="0" kern="1200" spc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   ПАО «</a:t>
                      </a:r>
                      <a:r>
                        <a:rPr lang="ru-RU" sz="900" b="1" i="0" kern="1200" spc="0" baseline="0" dirty="0" err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Уралхимпласт</a:t>
                      </a:r>
                      <a:r>
                        <a:rPr lang="ru-RU" sz="900" b="1" i="0" kern="1200" spc="0" baseline="0" dirty="0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  <a:endParaRPr lang="ru-RU" sz="900" b="1" i="0" kern="1200" spc="0" baseline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0,4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0,3%</a:t>
                      </a:r>
                      <a:endParaRPr lang="ru-RU" sz="1200" b="1" kern="1200" spc="-22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78952"/>
              </p:ext>
            </p:extLst>
          </p:nvPr>
        </p:nvGraphicFramePr>
        <p:xfrm>
          <a:off x="3111426" y="429583"/>
          <a:ext cx="2703370" cy="12765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9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9179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9239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177926">
                <a:tc gridSpan="3"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Уровень загрязнения воздуха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41428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34996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77926">
                <a:tc gridSpan="3">
                  <a:txBody>
                    <a:bodyPr/>
                    <a:lstStyle/>
                    <a:p>
                      <a:pPr marL="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Вещества для которых стандартный индекс </a:t>
                      </a:r>
                      <a:r>
                        <a:rPr lang="en-US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&gt; 10</a:t>
                      </a:r>
                      <a:endParaRPr lang="ru-RU" sz="1100" b="1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41428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2850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</a:t>
                      </a: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800" b="1" i="0" kern="1200" spc="-7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</a:t>
                      </a: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800" b="1" i="0" kern="1200" spc="-7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25" name="Группа 615"/>
          <p:cNvGrpSpPr/>
          <p:nvPr/>
        </p:nvGrpSpPr>
        <p:grpSpPr>
          <a:xfrm>
            <a:off x="-2367" y="211870"/>
            <a:ext cx="9153750" cy="172260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26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rgbClr val="9BBEBE"/>
                </a:solidFill>
              </a:endParaRPr>
            </a:p>
          </p:txBody>
        </p:sp>
        <p:sp>
          <p:nvSpPr>
            <p:cNvPr id="28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/>
            </a:p>
          </p:txBody>
        </p:sp>
      </p:grpSp>
      <p:pic>
        <p:nvPicPr>
          <p:cNvPr id="29" name="Picture 1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248" y="24880"/>
            <a:ext cx="288519" cy="31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Параллелограмм 29"/>
          <p:cNvSpPr/>
          <p:nvPr/>
        </p:nvSpPr>
        <p:spPr>
          <a:xfrm>
            <a:off x="8649730" y="0"/>
            <a:ext cx="494270" cy="149404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7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7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314457" y="2336679"/>
            <a:ext cx="1847078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Транспорт  </a:t>
            </a:r>
            <a:r>
              <a:rPr lang="ru-RU" b="1" spc="-75" dirty="0">
                <a:solidFill>
                  <a:srgbClr val="008080"/>
                </a:solidFill>
                <a:latin typeface="Arial Narrow" panose="020B0606020202030204" pitchFamily="34" charset="0"/>
              </a:rPr>
              <a:t>     </a:t>
            </a:r>
            <a:r>
              <a:rPr lang="ru-RU" b="1" spc="75" dirty="0">
                <a:solidFill>
                  <a:srgbClr val="008080"/>
                </a:solidFill>
                <a:latin typeface="Arial Narrow" panose="020B0606020202030204" pitchFamily="34" charset="0"/>
              </a:rPr>
              <a:t>     </a:t>
            </a:r>
            <a:r>
              <a:rPr lang="ru-RU" sz="12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110,6</a:t>
            </a:r>
            <a:r>
              <a:rPr lang="ru-RU" sz="825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9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тыс. т </a:t>
            </a:r>
          </a:p>
        </p:txBody>
      </p:sp>
      <p:sp>
        <p:nvSpPr>
          <p:cNvPr id="22" name="Прямоугольник 21"/>
          <p:cNvSpPr/>
          <p:nvPr/>
        </p:nvSpPr>
        <p:spPr>
          <a:xfrm>
            <a:off x="1315859" y="2155008"/>
            <a:ext cx="181047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Промышленность        </a:t>
            </a:r>
            <a:r>
              <a:rPr lang="ru-RU" sz="900" b="1" spc="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 </a:t>
            </a:r>
            <a:r>
              <a:rPr lang="ru-RU" sz="9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  </a:t>
            </a:r>
            <a:r>
              <a:rPr lang="ru-RU" sz="12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1</a:t>
            </a:r>
            <a:r>
              <a:rPr lang="en-US" sz="12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4</a:t>
            </a:r>
            <a:r>
              <a:rPr lang="ru-RU" sz="12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4,2</a:t>
            </a:r>
            <a:r>
              <a:rPr lang="ru-RU" sz="135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 </a:t>
            </a:r>
            <a:r>
              <a:rPr lang="ru-RU" sz="9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тыс. т</a:t>
            </a:r>
            <a:r>
              <a:rPr lang="ru-RU" sz="825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1315859" y="2530692"/>
            <a:ext cx="1810470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Коммунальный сектор</a:t>
            </a:r>
            <a:r>
              <a:rPr lang="en-US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       </a:t>
            </a:r>
            <a:r>
              <a:rPr lang="ru-RU" sz="12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6</a:t>
            </a:r>
            <a:r>
              <a:rPr lang="en-US" sz="12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2</a:t>
            </a:r>
            <a:r>
              <a:rPr lang="ru-RU" sz="12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,9</a:t>
            </a:r>
            <a:r>
              <a:rPr lang="ru-RU" sz="825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   </a:t>
            </a: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тыс. т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1329692" y="2895972"/>
            <a:ext cx="181047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105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ВСЕГО </a:t>
            </a:r>
            <a:r>
              <a:rPr lang="ru-RU" sz="9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	  </a:t>
            </a:r>
            <a:r>
              <a:rPr lang="ru-RU" sz="12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317,7</a:t>
            </a:r>
            <a:r>
              <a:rPr lang="ru-RU" sz="9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   тыс. т</a:t>
            </a:r>
            <a:r>
              <a:rPr lang="ru-RU" sz="825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406779" y="2795650"/>
            <a:ext cx="1539000" cy="0"/>
          </a:xfrm>
          <a:prstGeom prst="line">
            <a:avLst/>
          </a:prstGeom>
          <a:ln w="12700">
            <a:solidFill>
              <a:srgbClr val="6E8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6453681"/>
              </p:ext>
            </p:extLst>
          </p:nvPr>
        </p:nvGraphicFramePr>
        <p:xfrm>
          <a:off x="5848222" y="1760684"/>
          <a:ext cx="3205777" cy="14901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726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725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12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90800">
                <a:tc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Основные предприятия загрязнители: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lang="ru-RU" sz="7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выбросы, </a:t>
                      </a: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тыс. т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 </a:t>
                      </a: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 общего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573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ПАО «Челябинский металлургический комбинат»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67,8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ПАО «</a:t>
                      </a:r>
                      <a:r>
                        <a:rPr lang="ru-RU" sz="900" b="1" i="0" kern="1200" spc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Фортум</a:t>
                      </a: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29,76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9,7%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ООО «</a:t>
                      </a:r>
                      <a:r>
                        <a:rPr lang="ru-RU" sz="900" b="1" i="0" kern="1200" spc="-4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Челябинский завод по производству коксохимической продукции</a:t>
                      </a: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15,86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5,12%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3165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АО «Челябинский электрометаллургический комбинат»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8,36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2,7%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МУП «</a:t>
                      </a:r>
                      <a:r>
                        <a:rPr lang="ru-RU" sz="900" b="1" i="0" kern="1200" spc="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ГорЭкоЦентр</a:t>
                      </a: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62,9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20,5%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 marL="108000" marR="0" lvl="0" indent="0" algn="l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Прочие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200" b="1" kern="1200" spc="-22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39,9%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4657361"/>
              </p:ext>
            </p:extLst>
          </p:nvPr>
        </p:nvGraphicFramePr>
        <p:xfrm>
          <a:off x="90000" y="1760684"/>
          <a:ext cx="2988000" cy="18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8596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spc="0" baseline="0" dirty="0" smtClean="0">
                          <a:solidFill>
                            <a:srgbClr val="619D8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г. Челябинск       </a:t>
                      </a:r>
                      <a:r>
                        <a:rPr lang="ru-RU" sz="1100" b="1" kern="1200" spc="-8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Выбросы </a:t>
                      </a:r>
                      <a:r>
                        <a:rPr lang="ru-RU" sz="1100" b="1" kern="1200" spc="-8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 атмосферный воздух</a:t>
                      </a:r>
                    </a:p>
                  </a:txBody>
                  <a:tcPr marL="0" marR="0" marT="37148" marB="3714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35" name="Группа 34"/>
          <p:cNvGrpSpPr>
            <a:grpSpLocks noChangeAspect="1"/>
          </p:cNvGrpSpPr>
          <p:nvPr/>
        </p:nvGrpSpPr>
        <p:grpSpPr>
          <a:xfrm>
            <a:off x="-460880" y="1944422"/>
            <a:ext cx="2245857" cy="1368000"/>
            <a:chOff x="-432739" y="679093"/>
            <a:chExt cx="2378909" cy="1449045"/>
          </a:xfrm>
        </p:grpSpPr>
        <p:graphicFrame>
          <p:nvGraphicFramePr>
            <p:cNvPr id="36" name="Диаграмма 35"/>
            <p:cNvGraphicFramePr/>
            <p:nvPr>
              <p:extLst/>
            </p:nvPr>
          </p:nvGraphicFramePr>
          <p:xfrm>
            <a:off x="-432739" y="679093"/>
            <a:ext cx="2378909" cy="1449045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sp>
          <p:nvSpPr>
            <p:cNvPr id="37" name="TextBox 36"/>
            <p:cNvSpPr txBox="1"/>
            <p:nvPr/>
          </p:nvSpPr>
          <p:spPr>
            <a:xfrm>
              <a:off x="710988" y="1561315"/>
              <a:ext cx="428229" cy="268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20%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94457" y="1063530"/>
              <a:ext cx="428229" cy="268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32%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67776" y="1229408"/>
              <a:ext cx="428229" cy="26895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48%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7626213"/>
              </p:ext>
            </p:extLst>
          </p:nvPr>
        </p:nvGraphicFramePr>
        <p:xfrm>
          <a:off x="3111312" y="1760684"/>
          <a:ext cx="2703370" cy="1487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14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179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239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90800">
                <a:tc gridSpan="3"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Уровень загрязнения воздуха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1662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800">
                <a:tc gridSpan="3">
                  <a:txBody>
                    <a:bodyPr/>
                    <a:lstStyle/>
                    <a:p>
                      <a:pPr marL="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Вещества для которых стандартный индекс </a:t>
                      </a:r>
                      <a:r>
                        <a:rPr lang="en-US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&gt; 10</a:t>
                      </a:r>
                      <a:endParaRPr lang="ru-RU" sz="1100" b="1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1662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50800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3,</a:t>
                      </a: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kern="1200" spc="-5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8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 случая более 10 ПДК)</a:t>
                      </a:r>
                      <a:r>
                        <a:rPr lang="en-US" sz="8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800" b="1" i="0" kern="1200" spc="-7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10,4 ПДК 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оксид углерода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10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1" name="Прямоугольник 40"/>
          <p:cNvSpPr/>
          <p:nvPr/>
        </p:nvSpPr>
        <p:spPr>
          <a:xfrm>
            <a:off x="1291438" y="3941281"/>
            <a:ext cx="1847078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Транспорт  </a:t>
            </a:r>
            <a:r>
              <a:rPr lang="ru-RU" b="1" spc="-75" dirty="0">
                <a:solidFill>
                  <a:srgbClr val="008080"/>
                </a:solidFill>
                <a:latin typeface="Arial Narrow" panose="020B0606020202030204" pitchFamily="34" charset="0"/>
              </a:rPr>
              <a:t>     </a:t>
            </a:r>
            <a:r>
              <a:rPr lang="ru-RU" b="1" spc="75" dirty="0">
                <a:solidFill>
                  <a:srgbClr val="008080"/>
                </a:solidFill>
                <a:latin typeface="Arial Narrow" panose="020B0606020202030204" pitchFamily="34" charset="0"/>
              </a:rPr>
              <a:t>      </a:t>
            </a:r>
            <a:r>
              <a:rPr lang="ru-RU" sz="12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20,4  </a:t>
            </a:r>
            <a:r>
              <a:rPr lang="ru-RU" sz="900" b="1" spc="-75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тыс. т </a:t>
            </a:r>
          </a:p>
        </p:txBody>
      </p:sp>
      <p:sp>
        <p:nvSpPr>
          <p:cNvPr id="42" name="Прямоугольник 41"/>
          <p:cNvSpPr/>
          <p:nvPr/>
        </p:nvSpPr>
        <p:spPr>
          <a:xfrm>
            <a:off x="1284294" y="3759610"/>
            <a:ext cx="181047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Промышленность          </a:t>
            </a:r>
            <a:r>
              <a:rPr lang="ru-RU" sz="12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210,153 </a:t>
            </a:r>
            <a:r>
              <a:rPr lang="ru-RU" sz="900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тыс. т</a:t>
            </a:r>
            <a:r>
              <a:rPr lang="ru-RU" sz="825" b="1" spc="-75" dirty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1284293" y="4135294"/>
            <a:ext cx="1810470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Коммунальный сектор</a:t>
            </a:r>
            <a:r>
              <a:rPr lang="en-US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</a:t>
            </a: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            </a:t>
            </a:r>
            <a:r>
              <a:rPr lang="ru-RU" sz="12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31</a:t>
            </a:r>
            <a:r>
              <a:rPr lang="ru-RU" sz="825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    </a:t>
            </a:r>
            <a:r>
              <a:rPr lang="ru-RU" sz="900" b="1" spc="-75" dirty="0">
                <a:solidFill>
                  <a:srgbClr val="4E9488"/>
                </a:solidFill>
                <a:latin typeface="Arial Narrow" panose="020B0606020202030204" pitchFamily="34" charset="0"/>
              </a:rPr>
              <a:t>тыс. т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1298127" y="4645537"/>
            <a:ext cx="1810471" cy="2205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975"/>
              </a:lnSpc>
            </a:pPr>
            <a:r>
              <a:rPr lang="ru-RU" sz="105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ВСЕГО                        </a:t>
            </a:r>
            <a:r>
              <a:rPr lang="ru-RU" sz="12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261,553</a:t>
            </a:r>
            <a:r>
              <a:rPr lang="ru-RU" sz="900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   тыс. т</a:t>
            </a:r>
            <a:r>
              <a:rPr lang="ru-RU" sz="825" b="1" spc="-75" dirty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 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1375213" y="4545214"/>
            <a:ext cx="1539000" cy="0"/>
          </a:xfrm>
          <a:prstGeom prst="line">
            <a:avLst/>
          </a:prstGeom>
          <a:ln w="12700">
            <a:solidFill>
              <a:srgbClr val="6E8D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6" name="Таблица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8812005"/>
              </p:ext>
            </p:extLst>
          </p:nvPr>
        </p:nvGraphicFramePr>
        <p:xfrm>
          <a:off x="5848221" y="3303433"/>
          <a:ext cx="3195417" cy="17212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60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6871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906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7647">
                <a:tc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Основные предприятия загрязнители: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r>
                        <a:rPr lang="ru-RU" sz="7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выбросы, </a:t>
                      </a:r>
                    </a:p>
                    <a:p>
                      <a:pPr algn="ctr">
                        <a:lnSpc>
                          <a:spcPts val="600"/>
                        </a:lnSpc>
                      </a:pP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тыс. т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% 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7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от  общего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0" kern="1200" spc="-4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ПАО «ММК»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205,45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78,5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0" kern="1200" spc="-4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ООО «</a:t>
                      </a:r>
                      <a:r>
                        <a:rPr lang="ru-RU" sz="900" b="1" i="0" kern="1200" spc="-40" baseline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Шлаксервис</a:t>
                      </a:r>
                      <a:r>
                        <a:rPr lang="ru-RU" sz="900" b="1" i="0" kern="1200" spc="-4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0,66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12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900" b="1" i="0" kern="1200" spc="-4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ООО «Огнеупор»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1,04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kern="1200" spc="-7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0,39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47" name="Таблица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563861"/>
              </p:ext>
            </p:extLst>
          </p:nvPr>
        </p:nvGraphicFramePr>
        <p:xfrm>
          <a:off x="90000" y="3303433"/>
          <a:ext cx="2952000" cy="188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88596">
                <a:tc>
                  <a:txBody>
                    <a:bodyPr/>
                    <a:lstStyle/>
                    <a:p>
                      <a:pPr marL="36000" marR="0" lvl="0" indent="0" algn="l" defTabSz="990570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kern="1200" spc="-80" baseline="0" dirty="0" smtClean="0">
                          <a:solidFill>
                            <a:srgbClr val="619D8A"/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г. Магнитогорск          </a:t>
                      </a:r>
                      <a:r>
                        <a:rPr lang="ru-RU" sz="1100" b="1" kern="1200" spc="-80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Выбросы </a:t>
                      </a:r>
                      <a:r>
                        <a:rPr lang="ru-RU" sz="1100" b="1" kern="1200" spc="-8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Arial" panose="020B0604020202020204" pitchFamily="34" charset="0"/>
                        </a:rPr>
                        <a:t>в атмосферный воздух</a:t>
                      </a:r>
                    </a:p>
                  </a:txBody>
                  <a:tcPr marL="0" marR="0" marT="37148" marB="37148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Группа 7"/>
          <p:cNvGrpSpPr>
            <a:grpSpLocks noChangeAspect="1"/>
          </p:cNvGrpSpPr>
          <p:nvPr/>
        </p:nvGrpSpPr>
        <p:grpSpPr>
          <a:xfrm>
            <a:off x="-460881" y="3609537"/>
            <a:ext cx="2245858" cy="1368000"/>
            <a:chOff x="-457670" y="4100487"/>
            <a:chExt cx="2176505" cy="1325756"/>
          </a:xfrm>
        </p:grpSpPr>
        <p:graphicFrame>
          <p:nvGraphicFramePr>
            <p:cNvPr id="48" name="Диаграмма 47"/>
            <p:cNvGraphicFramePr/>
            <p:nvPr>
              <p:extLst>
                <p:ext uri="{D42A27DB-BD31-4B8C-83A1-F6EECF244321}">
                  <p14:modId xmlns:p14="http://schemas.microsoft.com/office/powerpoint/2010/main" val="3630832386"/>
                </p:ext>
              </p:extLst>
            </p:nvPr>
          </p:nvGraphicFramePr>
          <p:xfrm>
            <a:off x="-457670" y="4100487"/>
            <a:ext cx="2176505" cy="1325756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sp>
          <p:nvSpPr>
            <p:cNvPr id="49" name="TextBox 48"/>
            <p:cNvSpPr txBox="1"/>
            <p:nvPr/>
          </p:nvSpPr>
          <p:spPr>
            <a:xfrm>
              <a:off x="631699" y="4880141"/>
              <a:ext cx="40427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80%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97338" y="4225428"/>
              <a:ext cx="404278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12%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122896" y="4407372"/>
              <a:ext cx="343364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050" b="1" dirty="0">
                  <a:solidFill>
                    <a:schemeClr val="bg1"/>
                  </a:solidFill>
                  <a:latin typeface="Arial Narrow" panose="020B0606020202030204" pitchFamily="34" charset="0"/>
                </a:rPr>
                <a:t>8%</a:t>
              </a:r>
              <a:endParaRPr lang="ru-RU" sz="12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</p:grpSp>
      <p:graphicFrame>
        <p:nvGraphicFramePr>
          <p:cNvPr id="53" name="Таблица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38198"/>
              </p:ext>
            </p:extLst>
          </p:nvPr>
        </p:nvGraphicFramePr>
        <p:xfrm>
          <a:off x="3079928" y="3303433"/>
          <a:ext cx="2729856" cy="17176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9099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9099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87200">
                <a:tc gridSpan="3">
                  <a:txBody>
                    <a:bodyPr/>
                    <a:lstStyle/>
                    <a:p>
                      <a:pPr marL="72000" algn="ctr" defTabSz="914400" rtl="0" eaLnBrk="1" latinLnBrk="0" hangingPunct="1">
                        <a:lnSpc>
                          <a:spcPts val="700"/>
                        </a:lnSpc>
                      </a:pPr>
                      <a:r>
                        <a:rPr lang="ru-RU" sz="11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Уровень загрязнения воздуха</a:t>
                      </a:r>
                    </a:p>
                  </a:txBody>
                  <a:tcPr marL="0" marR="0" marT="0" marB="360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1675"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7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7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очень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очень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6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высокий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90817">
                <a:tc gridSpan="3">
                  <a:txBody>
                    <a:bodyPr/>
                    <a:lstStyle/>
                    <a:p>
                      <a:pPr marL="0" algn="ctr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lang="ru-RU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Вещества для которых стандартный индекс </a:t>
                      </a:r>
                      <a:r>
                        <a:rPr lang="en-US" sz="11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 &gt; 10</a:t>
                      </a:r>
                      <a:endParaRPr lang="ru-RU" sz="1100" b="1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ts val="600"/>
                        </a:lnSpc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7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4000"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kern="1200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2015</a:t>
                      </a: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800"/>
                        </a:lnSpc>
                      </a:pPr>
                      <a:r>
                        <a:rPr lang="ru-RU" sz="800" b="1" spc="-5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</a:rPr>
                        <a:t>2016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90570" rtl="0" eaLnBrk="1" fontAlgn="auto" latinLnBrk="0" hangingPunct="1">
                        <a:lnSpc>
                          <a:spcPts val="8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b="1" kern="1200" spc="-100" baseline="0" dirty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2017</a:t>
                      </a:r>
                      <a:endParaRPr lang="ru-RU" sz="800" b="1" kern="1200" spc="-50" baseline="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25200" anchor="b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28000"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22,8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9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-5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 случая более 10 ПДК)</a:t>
                      </a:r>
                      <a:r>
                        <a:rPr lang="en-US" sz="9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900" b="1" i="0" kern="1200" spc="-7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38,5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9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-5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spc="-1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8 случаев более 10 ПДК)</a:t>
                      </a:r>
                      <a:r>
                        <a:rPr lang="en-US" sz="900" b="1" i="0" kern="1200" spc="-1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900" b="1" i="0" kern="1200" spc="-1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12,4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сероводород</a:t>
                      </a:r>
                    </a:p>
                  </a:txBody>
                  <a:tcPr marL="0" marR="0" marT="3600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27,7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бенз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</a:t>
                      </a:r>
                      <a:r>
                        <a:rPr lang="ru-RU" sz="9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ru-RU" sz="9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пирен</a:t>
                      </a:r>
                      <a:endParaRPr lang="ru-RU" sz="9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-1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(8 случаев более 10 ПДК)</a:t>
                      </a:r>
                      <a:r>
                        <a:rPr lang="en-US" sz="900" b="1" i="0" kern="1200" spc="-10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900" b="1" i="0" kern="1200" spc="-10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kern="1200" spc="0" baseline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14,9 ПДК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сероводород</a:t>
                      </a:r>
                    </a:p>
                    <a:p>
                      <a:pPr marL="0" marR="0" lvl="0" indent="0" algn="ctr" defTabSz="990570" rtl="0" eaLnBrk="1" fontAlgn="b" latinLnBrk="0" hangingPunct="1">
                        <a:lnSpc>
                          <a:spcPts val="1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900" b="1" i="0" kern="1200" spc="-5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ru-RU" sz="9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4случая более 10 ПДК)</a:t>
                      </a:r>
                      <a:r>
                        <a:rPr lang="en-US" sz="900" b="1" i="0" kern="1200" spc="-70" baseline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 </a:t>
                      </a:r>
                      <a:endParaRPr lang="ru-RU" sz="900" b="1" i="0" kern="1200" spc="-70" baseline="0" dirty="0">
                        <a:solidFill>
                          <a:schemeClr val="bg1">
                            <a:lumMod val="65000"/>
                          </a:schemeClr>
                        </a:solidFill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36000" marB="0">
                    <a:lnL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5" name="Прямоугольник 54"/>
          <p:cNvSpPr>
            <a:spLocks noChangeArrowheads="1"/>
          </p:cNvSpPr>
          <p:nvPr/>
        </p:nvSpPr>
        <p:spPr bwMode="auto">
          <a:xfrm rot="5400000">
            <a:off x="457041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85956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615"/>
          <p:cNvGrpSpPr/>
          <p:nvPr/>
        </p:nvGrpSpPr>
        <p:grpSpPr>
          <a:xfrm>
            <a:off x="-2367" y="211870"/>
            <a:ext cx="9153750" cy="172260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6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8" name="Picture 1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248" y="24880"/>
            <a:ext cx="288519" cy="31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араллелограмм 8"/>
          <p:cNvSpPr/>
          <p:nvPr/>
        </p:nvSpPr>
        <p:spPr>
          <a:xfrm>
            <a:off x="8649730" y="-6529"/>
            <a:ext cx="494270" cy="149404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7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7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 rot="5400000">
            <a:off x="457041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  <p:sp>
        <p:nvSpPr>
          <p:cNvPr id="47" name="TextBox 46"/>
          <p:cNvSpPr txBox="1"/>
          <p:nvPr/>
        </p:nvSpPr>
        <p:spPr>
          <a:xfrm>
            <a:off x="1867064" y="4497354"/>
            <a:ext cx="7589520" cy="502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Разработка </a:t>
            </a:r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месторождений </a:t>
            </a:r>
            <a:endParaRPr lang="ru-RU" b="1" u="sng" spc="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lnSpc>
                <a:spcPts val="1600"/>
              </a:lnSpc>
            </a:pP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полезных ископаемых</a:t>
            </a:r>
            <a:endParaRPr lang="ru-RU" sz="1400" dirty="0"/>
          </a:p>
        </p:txBody>
      </p:sp>
      <p:sp>
        <p:nvSpPr>
          <p:cNvPr id="35" name="Прямоугольник 34"/>
          <p:cNvSpPr/>
          <p:nvPr/>
        </p:nvSpPr>
        <p:spPr>
          <a:xfrm>
            <a:off x="641479" y="2273196"/>
            <a:ext cx="652743" cy="3563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000"/>
              </a:lnSpc>
            </a:pPr>
            <a:r>
              <a:rPr lang="ru-RU" sz="2000" b="1" dirty="0" smtClean="0">
                <a:solidFill>
                  <a:srgbClr val="002060"/>
                </a:solidFill>
                <a:latin typeface="Arial Narrow" pitchFamily="34" charset="0"/>
                <a:cs typeface="Arial" panose="020B0604020202020204" pitchFamily="34" charset="0"/>
              </a:rPr>
              <a:t>2017</a:t>
            </a:r>
          </a:p>
          <a:p>
            <a:pPr algn="ctr">
              <a:lnSpc>
                <a:spcPts val="1000"/>
              </a:lnSpc>
            </a:pPr>
            <a:r>
              <a:rPr lang="ru-RU" sz="1400" b="1" dirty="0" smtClean="0">
                <a:solidFill>
                  <a:srgbClr val="002060"/>
                </a:solidFill>
                <a:latin typeface="Arial Narrow" pitchFamily="34" charset="0"/>
                <a:cs typeface="Arial" panose="020B0604020202020204" pitchFamily="34" charset="0"/>
              </a:rPr>
              <a:t>год</a:t>
            </a:r>
            <a:endParaRPr lang="ru-RU" sz="1400" b="1" dirty="0">
              <a:solidFill>
                <a:srgbClr val="002060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grpSp>
        <p:nvGrpSpPr>
          <p:cNvPr id="76" name="Группа 75"/>
          <p:cNvGrpSpPr/>
          <p:nvPr/>
        </p:nvGrpSpPr>
        <p:grpSpPr>
          <a:xfrm>
            <a:off x="1844697" y="483110"/>
            <a:ext cx="8425351" cy="2378244"/>
            <a:chOff x="1844697" y="510820"/>
            <a:chExt cx="8425351" cy="2378244"/>
          </a:xfrm>
        </p:grpSpPr>
        <p:sp>
          <p:nvSpPr>
            <p:cNvPr id="4" name="TextBox 3"/>
            <p:cNvSpPr txBox="1"/>
            <p:nvPr/>
          </p:nvSpPr>
          <p:spPr>
            <a:xfrm>
              <a:off x="2680528" y="1260791"/>
              <a:ext cx="7589520" cy="4856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85750" indent="-285750">
                <a:lnSpc>
                  <a:spcPts val="1500"/>
                </a:lnSpc>
                <a:buFont typeface="Arial" panose="020B0604020202020204" pitchFamily="34" charset="0"/>
                <a:buChar char="•"/>
              </a:pPr>
              <a:r>
                <a:rPr lang="ru-RU" sz="1600" b="1" spc="3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наибольшее количество порывов </a:t>
              </a:r>
              <a:r>
                <a:rPr lang="ru-RU" sz="1600" b="1" spc="3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(аварий) </a:t>
              </a:r>
              <a:endParaRPr lang="ru-RU" sz="1600" b="1" spc="3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anose="020B0604020202020204" pitchFamily="34" charset="0"/>
              </a:endParaRPr>
            </a:p>
            <a:p>
              <a:pPr>
                <a:lnSpc>
                  <a:spcPts val="1500"/>
                </a:lnSpc>
              </a:pPr>
              <a:r>
                <a:rPr lang="ru-RU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 трубопроводов  произошло </a:t>
              </a:r>
              <a:r>
                <a:rPr lang="ru-RU" sz="1600" b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у «РН-Юганскнефтегаз» </a:t>
              </a:r>
              <a:r>
                <a:rPr lang="ru-RU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spc="-7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         </a:t>
              </a:r>
              <a:r>
                <a:rPr lang="ru-RU" sz="1600" b="1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более </a:t>
              </a:r>
              <a:r>
                <a:rPr lang="ru-RU" sz="2000" b="1" spc="-1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2 </a:t>
              </a:r>
              <a:r>
                <a:rPr lang="ru-RU" sz="2000" b="1" spc="-1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500</a:t>
              </a:r>
              <a:endParaRPr lang="ru-RU" sz="1600" b="1" spc="-100" dirty="0">
                <a:solidFill>
                  <a:schemeClr val="tx1">
                    <a:lumMod val="50000"/>
                    <a:lumOff val="50000"/>
                  </a:schemeClr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Прямоугольник 1"/>
            <p:cNvSpPr/>
            <p:nvPr/>
          </p:nvSpPr>
          <p:spPr>
            <a:xfrm>
              <a:off x="1844699" y="510820"/>
              <a:ext cx="1975221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Зафиксировано</a:t>
              </a: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: </a:t>
              </a:r>
            </a:p>
          </p:txBody>
        </p:sp>
        <p:sp>
          <p:nvSpPr>
            <p:cNvPr id="3" name="Прямоугольник 2"/>
            <p:cNvSpPr/>
            <p:nvPr/>
          </p:nvSpPr>
          <p:spPr>
            <a:xfrm>
              <a:off x="2689839" y="869690"/>
              <a:ext cx="7040880" cy="2205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аварийных ситуаций на трубопроводах         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</a:t>
              </a:r>
              <a:r>
                <a:rPr lang="ru-RU" sz="1600" b="1" spc="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             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более</a:t>
              </a: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2000" b="1" spc="-9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3 </a:t>
              </a:r>
              <a:r>
                <a:rPr lang="ru-RU" sz="2000" b="1" spc="-9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000</a:t>
              </a:r>
            </a:p>
          </p:txBody>
        </p:sp>
        <p:sp>
          <p:nvSpPr>
            <p:cNvPr id="58" name="Прямоугольник 57"/>
            <p:cNvSpPr/>
            <p:nvPr/>
          </p:nvSpPr>
          <p:spPr>
            <a:xfrm>
              <a:off x="2689839" y="1074735"/>
              <a:ext cx="6926580" cy="2451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из них пришлось на территорию ХМАО-Югры 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   </a:t>
              </a:r>
              <a:r>
                <a:rPr lang="ru-RU" sz="1600" b="1" spc="-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              </a:t>
              </a:r>
              <a:r>
                <a:rPr lang="ru-RU" sz="1600" b="1" spc="-7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  </a:t>
              </a:r>
              <a:r>
                <a:rPr lang="ru-RU" sz="2000" b="1" spc="-9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2</a:t>
              </a:r>
              <a:r>
                <a:rPr lang="ru-RU" sz="2000" b="1" spc="-9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 900 </a:t>
              </a: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1844697" y="1660746"/>
              <a:ext cx="5262694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Общий </a:t>
              </a: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объем </a:t>
              </a:r>
              <a:r>
                <a:rPr lang="ru-RU" b="1" u="sng" spc="100" dirty="0" err="1">
                  <a:solidFill>
                    <a:schemeClr val="accent1">
                      <a:lumMod val="75000"/>
                    </a:schemeClr>
                  </a:solidFill>
                </a:rPr>
                <a:t>разлившейся</a:t>
              </a: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 </a:t>
              </a:r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нефти: </a:t>
              </a:r>
              <a:endParaRPr lang="ru-RU" b="1" u="sng" spc="1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5" name="Прямоугольник 64"/>
            <p:cNvSpPr/>
            <p:nvPr/>
          </p:nvSpPr>
          <p:spPr>
            <a:xfrm>
              <a:off x="8081751" y="1625073"/>
              <a:ext cx="100059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u="sng" spc="-90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~ 40 </a:t>
              </a:r>
              <a:r>
                <a:rPr lang="ru-RU" sz="1600" b="1" u="sng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тонн</a:t>
              </a:r>
            </a:p>
          </p:txBody>
        </p:sp>
        <p:sp>
          <p:nvSpPr>
            <p:cNvPr id="66" name="Прямоугольник 65"/>
            <p:cNvSpPr/>
            <p:nvPr/>
          </p:nvSpPr>
          <p:spPr>
            <a:xfrm>
              <a:off x="1858552" y="1951692"/>
              <a:ext cx="61632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П</a:t>
              </a:r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лощадь </a:t>
              </a: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загрязненной нефтепродуктами территории</a:t>
              </a:r>
            </a:p>
          </p:txBody>
        </p:sp>
        <p:sp>
          <p:nvSpPr>
            <p:cNvPr id="67" name="Прямоугольник 66"/>
            <p:cNvSpPr/>
            <p:nvPr/>
          </p:nvSpPr>
          <p:spPr>
            <a:xfrm>
              <a:off x="8477052" y="1916018"/>
              <a:ext cx="605294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2000" b="1" u="sng" spc="-90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23 </a:t>
              </a:r>
              <a:r>
                <a:rPr lang="ru-RU" sz="1600" b="1" u="sng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га</a:t>
              </a:r>
              <a:endParaRPr lang="ru-RU" sz="1600" b="1" u="sng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Прямоугольник 67"/>
            <p:cNvSpPr/>
            <p:nvPr/>
          </p:nvSpPr>
          <p:spPr>
            <a:xfrm>
              <a:off x="1858552" y="2519732"/>
              <a:ext cx="6163238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Общая </a:t>
              </a: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сумма причиненного </a:t>
              </a:r>
              <a:r>
                <a:rPr lang="ru-RU" b="1" u="sng" spc="100" dirty="0" smtClean="0">
                  <a:solidFill>
                    <a:schemeClr val="accent1">
                      <a:lumMod val="75000"/>
                    </a:schemeClr>
                  </a:solidFill>
                </a:rPr>
                <a:t>вреда</a:t>
              </a:r>
              <a:endParaRPr lang="ru-RU" b="1" u="sng" spc="1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69" name="Прямоугольник 68"/>
            <p:cNvSpPr/>
            <p:nvPr/>
          </p:nvSpPr>
          <p:spPr>
            <a:xfrm>
              <a:off x="2689839" y="2365979"/>
              <a:ext cx="7040880" cy="2205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lnSpc>
                  <a:spcPts val="1000"/>
                </a:lnSpc>
                <a:buFont typeface="Arial" panose="020B0604020202020204" pitchFamily="34" charset="0"/>
                <a:buChar char="•"/>
              </a:pPr>
              <a:r>
                <a:rPr lang="ru-RU" sz="16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Территориальными органами р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ассчитано ущербов                  </a:t>
              </a:r>
              <a:r>
                <a:rPr lang="ru-RU" sz="1600" b="1" spc="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более</a:t>
              </a:r>
              <a:r>
                <a:rPr lang="ru-RU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 </a:t>
              </a:r>
              <a:r>
                <a:rPr lang="ru-RU" sz="2000" b="1" spc="-9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50</a:t>
              </a:r>
              <a:endParaRPr lang="ru-RU" sz="2000" b="1" spc="-9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Прямоугольник 69"/>
            <p:cNvSpPr/>
            <p:nvPr/>
          </p:nvSpPr>
          <p:spPr>
            <a:xfrm>
              <a:off x="7416728" y="2484057"/>
              <a:ext cx="171745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ru-RU" sz="1600" b="1" u="sng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более</a:t>
              </a:r>
              <a:r>
                <a:rPr lang="ru-RU" sz="2000" b="1" u="sng" spc="-90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4 </a:t>
              </a:r>
              <a:r>
                <a:rPr lang="ru-RU" sz="1600" b="1" u="sng" dirty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млрд</a:t>
              </a:r>
              <a:r>
                <a:rPr lang="ru-RU" sz="2000" b="1" u="sng" spc="-90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 </a:t>
              </a:r>
              <a:r>
                <a:rPr lang="ru-RU" sz="1600" b="1" u="sng" dirty="0" smtClean="0">
                  <a:solidFill>
                    <a:schemeClr val="accent1">
                      <a:lumMod val="75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руб.</a:t>
              </a:r>
              <a:endParaRPr lang="ru-RU" sz="1600" b="1" u="sng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72" name="Прямоугольник 71"/>
          <p:cNvSpPr/>
          <p:nvPr/>
        </p:nvSpPr>
        <p:spPr>
          <a:xfrm>
            <a:off x="-19760" y="566238"/>
            <a:ext cx="1975221" cy="1153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u="sng" spc="-70" dirty="0" smtClean="0"/>
              <a:t>РАЗЛИВЫ</a:t>
            </a:r>
          </a:p>
          <a:p>
            <a:pPr algn="ctr">
              <a:lnSpc>
                <a:spcPct val="150000"/>
              </a:lnSpc>
            </a:pPr>
            <a:r>
              <a:rPr lang="ru-RU" sz="1600" b="1" u="sng" spc="-70" dirty="0" smtClean="0"/>
              <a:t>НЕФТИ  И </a:t>
            </a:r>
          </a:p>
          <a:p>
            <a:pPr algn="ctr">
              <a:lnSpc>
                <a:spcPct val="150000"/>
              </a:lnSpc>
            </a:pPr>
            <a:r>
              <a:rPr lang="ru-RU" sz="1600" b="1" u="sng" spc="-70" dirty="0" smtClean="0"/>
              <a:t>НЕФТЕПРОДУКТОВ</a:t>
            </a:r>
            <a:endParaRPr lang="ru-RU" sz="1600" b="1" u="sng" spc="-70" dirty="0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29650" y="457200"/>
            <a:ext cx="1676400" cy="2521527"/>
          </a:xfrm>
          <a:prstGeom prst="roundRect">
            <a:avLst>
              <a:gd name="adj" fmla="val 5097"/>
            </a:avLst>
          </a:prstGeom>
          <a:noFill/>
          <a:ln w="12700">
            <a:solidFill>
              <a:srgbClr val="89C5B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Прямоугольник 73"/>
          <p:cNvSpPr/>
          <p:nvPr/>
        </p:nvSpPr>
        <p:spPr>
          <a:xfrm>
            <a:off x="-19760" y="3073906"/>
            <a:ext cx="1975221" cy="783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u="sng" spc="-40" dirty="0" smtClean="0"/>
              <a:t>НАРУШЕНИЕ</a:t>
            </a:r>
          </a:p>
          <a:p>
            <a:pPr algn="ctr">
              <a:lnSpc>
                <a:spcPct val="150000"/>
              </a:lnSpc>
            </a:pPr>
            <a:r>
              <a:rPr lang="ru-RU" sz="1600" b="1" u="sng" spc="-40" dirty="0" smtClean="0"/>
              <a:t>ЗЕМЕЛЬ</a:t>
            </a:r>
            <a:endParaRPr lang="ru-RU" sz="1600" b="1" u="sng" spc="-40" dirty="0"/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129650" y="3061851"/>
            <a:ext cx="1676400" cy="1908000"/>
          </a:xfrm>
          <a:prstGeom prst="roundRect">
            <a:avLst>
              <a:gd name="adj" fmla="val 5097"/>
            </a:avLst>
          </a:prstGeom>
          <a:noFill/>
          <a:ln w="12700">
            <a:solidFill>
              <a:srgbClr val="89C5BB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-19760" y="3863611"/>
            <a:ext cx="19752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u="sng" spc="-40" dirty="0" smtClean="0">
                <a:solidFill>
                  <a:schemeClr val="bg1">
                    <a:lumMod val="50000"/>
                  </a:schemeClr>
                </a:solidFill>
              </a:rPr>
              <a:t>открытый способ</a:t>
            </a:r>
          </a:p>
          <a:p>
            <a:pPr algn="ctr"/>
            <a:r>
              <a:rPr lang="ru-RU" sz="1200" b="1" u="sng" spc="-40" dirty="0" smtClean="0">
                <a:solidFill>
                  <a:schemeClr val="bg1">
                    <a:lumMod val="50000"/>
                  </a:schemeClr>
                </a:solidFill>
              </a:rPr>
              <a:t>перевалки угля</a:t>
            </a:r>
            <a:endParaRPr lang="ru-RU" sz="1200" b="1" u="sng" spc="-4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1879705" y="3052099"/>
            <a:ext cx="427171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Нарушено </a:t>
            </a: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земель</a:t>
            </a:r>
            <a:endParaRPr lang="ru-RU" b="1" u="sng" spc="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879705" y="3287622"/>
            <a:ext cx="43973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Отработано земель </a:t>
            </a: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всего</a:t>
            </a:r>
            <a:endParaRPr lang="ru-RU" b="1" u="sng" spc="1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879705" y="4077329"/>
            <a:ext cx="67024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при этом </a:t>
            </a: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отработано</a:t>
            </a:r>
            <a:endParaRPr lang="ru-RU" b="1" u="sng" spc="100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85" name="Группа 84"/>
          <p:cNvGrpSpPr/>
          <p:nvPr/>
        </p:nvGrpSpPr>
        <p:grpSpPr>
          <a:xfrm>
            <a:off x="1879705" y="3703310"/>
            <a:ext cx="7164800" cy="502702"/>
            <a:chOff x="2064327" y="3869566"/>
            <a:chExt cx="7164800" cy="502702"/>
          </a:xfrm>
        </p:grpSpPr>
        <p:sp>
          <p:nvSpPr>
            <p:cNvPr id="82" name="Прямоугольник 81"/>
            <p:cNvSpPr/>
            <p:nvPr/>
          </p:nvSpPr>
          <p:spPr>
            <a:xfrm>
              <a:off x="2064327" y="3869566"/>
              <a:ext cx="4572000" cy="50270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ts val="1600"/>
                </a:lnSpc>
              </a:pP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за 2017 год в результате </a:t>
              </a:r>
            </a:p>
            <a:p>
              <a:pPr>
                <a:lnSpc>
                  <a:spcPts val="1600"/>
                </a:lnSpc>
              </a:pPr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хоз. деятельности нарушено земель</a:t>
              </a:r>
            </a:p>
          </p:txBody>
        </p:sp>
        <p:sp>
          <p:nvSpPr>
            <p:cNvPr id="84" name="Прямоугольник 83"/>
            <p:cNvSpPr/>
            <p:nvPr/>
          </p:nvSpPr>
          <p:spPr>
            <a:xfrm>
              <a:off x="7875871" y="3952644"/>
              <a:ext cx="1353256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b="1" u="sng" spc="100" dirty="0">
                  <a:solidFill>
                    <a:schemeClr val="accent1">
                      <a:lumMod val="75000"/>
                    </a:schemeClr>
                  </a:solidFill>
                </a:rPr>
                <a:t>130 тыс. га</a:t>
              </a:r>
            </a:p>
          </p:txBody>
        </p:sp>
      </p:grpSp>
      <p:sp>
        <p:nvSpPr>
          <p:cNvPr id="86" name="Прямоугольник 85"/>
          <p:cNvSpPr/>
          <p:nvPr/>
        </p:nvSpPr>
        <p:spPr>
          <a:xfrm>
            <a:off x="7705032" y="3287624"/>
            <a:ext cx="1353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135 </a:t>
            </a:r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тыс. га</a:t>
            </a:r>
          </a:p>
        </p:txBody>
      </p:sp>
      <p:sp>
        <p:nvSpPr>
          <p:cNvPr id="88" name="Прямоугольник 87"/>
          <p:cNvSpPr/>
          <p:nvPr/>
        </p:nvSpPr>
        <p:spPr>
          <a:xfrm>
            <a:off x="7639310" y="3052101"/>
            <a:ext cx="14189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 584 тыс. га</a:t>
            </a:r>
            <a:endParaRPr lang="ru-RU" dirty="0"/>
          </a:p>
        </p:txBody>
      </p:sp>
      <p:sp>
        <p:nvSpPr>
          <p:cNvPr id="89" name="Прямоугольник 88"/>
          <p:cNvSpPr/>
          <p:nvPr/>
        </p:nvSpPr>
        <p:spPr>
          <a:xfrm>
            <a:off x="7812382" y="4077330"/>
            <a:ext cx="1234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97 тыс. га</a:t>
            </a:r>
            <a:endParaRPr lang="ru-RU" dirty="0"/>
          </a:p>
        </p:txBody>
      </p:sp>
      <p:sp>
        <p:nvSpPr>
          <p:cNvPr id="90" name="Прямоугольник 89"/>
          <p:cNvSpPr/>
          <p:nvPr/>
        </p:nvSpPr>
        <p:spPr>
          <a:xfrm>
            <a:off x="6123707" y="4495563"/>
            <a:ext cx="2881745" cy="5027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</a:pPr>
            <a:r>
              <a:rPr lang="ru-RU" b="1" u="sng" spc="100" dirty="0">
                <a:solidFill>
                  <a:schemeClr val="accent1">
                    <a:lumMod val="75000"/>
                  </a:schemeClr>
                </a:solidFill>
              </a:rPr>
              <a:t>111 тыс. га из 130 тыс. га </a:t>
            </a:r>
            <a:endParaRPr lang="ru-RU" b="1" u="sng" spc="1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r">
              <a:lnSpc>
                <a:spcPts val="1600"/>
              </a:lnSpc>
            </a:pPr>
            <a:r>
              <a:rPr lang="ru-RU" b="1" u="sng" spc="100" dirty="0" smtClean="0">
                <a:solidFill>
                  <a:schemeClr val="accent1">
                    <a:lumMod val="75000"/>
                  </a:schemeClr>
                </a:solidFill>
              </a:rPr>
              <a:t>общей площади</a:t>
            </a:r>
            <a:endParaRPr lang="ru-RU" b="1" u="sng" spc="1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4557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Группа 615"/>
          <p:cNvGrpSpPr/>
          <p:nvPr/>
        </p:nvGrpSpPr>
        <p:grpSpPr>
          <a:xfrm>
            <a:off x="-2367" y="211870"/>
            <a:ext cx="9153750" cy="172260"/>
            <a:chOff x="-7110079" y="1465263"/>
            <a:chExt cx="11266154" cy="212012"/>
          </a:xfrm>
          <a:solidFill>
            <a:srgbClr val="9BBEBE"/>
          </a:solidFill>
        </p:grpSpPr>
        <p:sp>
          <p:nvSpPr>
            <p:cNvPr id="23" name="Rectangle 114"/>
            <p:cNvSpPr>
              <a:spLocks noChangeArrowheads="1"/>
            </p:cNvSpPr>
            <p:nvPr/>
          </p:nvSpPr>
          <p:spPr bwMode="auto">
            <a:xfrm flipV="1">
              <a:off x="-7110079" y="1662875"/>
              <a:ext cx="9127388" cy="14400"/>
            </a:xfrm>
            <a:prstGeom prst="rect">
              <a:avLst/>
            </a:prstGeom>
            <a:solidFill>
              <a:srgbClr val="9BBEB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24" name="Freeform 115"/>
            <p:cNvSpPr>
              <a:spLocks noEditPoints="1"/>
            </p:cNvSpPr>
            <p:nvPr/>
          </p:nvSpPr>
          <p:spPr bwMode="auto">
            <a:xfrm>
              <a:off x="2016125" y="1465263"/>
              <a:ext cx="2139950" cy="211137"/>
            </a:xfrm>
            <a:custGeom>
              <a:avLst/>
              <a:gdLst/>
              <a:ahLst/>
              <a:cxnLst>
                <a:cxn ang="0">
                  <a:pos x="610" y="34"/>
                </a:cxn>
                <a:cxn ang="0">
                  <a:pos x="592" y="32"/>
                </a:cxn>
                <a:cxn ang="0">
                  <a:pos x="569" y="36"/>
                </a:cxn>
                <a:cxn ang="0">
                  <a:pos x="584" y="59"/>
                </a:cxn>
                <a:cxn ang="0">
                  <a:pos x="544" y="34"/>
                </a:cxn>
                <a:cxn ang="0">
                  <a:pos x="464" y="39"/>
                </a:cxn>
                <a:cxn ang="0">
                  <a:pos x="440" y="14"/>
                </a:cxn>
                <a:cxn ang="0">
                  <a:pos x="386" y="59"/>
                </a:cxn>
                <a:cxn ang="0">
                  <a:pos x="316" y="34"/>
                </a:cxn>
                <a:cxn ang="0">
                  <a:pos x="300" y="22"/>
                </a:cxn>
                <a:cxn ang="0">
                  <a:pos x="279" y="14"/>
                </a:cxn>
                <a:cxn ang="0">
                  <a:pos x="275" y="28"/>
                </a:cxn>
                <a:cxn ang="0">
                  <a:pos x="252" y="22"/>
                </a:cxn>
                <a:cxn ang="0">
                  <a:pos x="211" y="20"/>
                </a:cxn>
                <a:cxn ang="0">
                  <a:pos x="191" y="44"/>
                </a:cxn>
                <a:cxn ang="0">
                  <a:pos x="180" y="10"/>
                </a:cxn>
                <a:cxn ang="0">
                  <a:pos x="154" y="8"/>
                </a:cxn>
                <a:cxn ang="0">
                  <a:pos x="142" y="58"/>
                </a:cxn>
                <a:cxn ang="0">
                  <a:pos x="131" y="58"/>
                </a:cxn>
                <a:cxn ang="0">
                  <a:pos x="112" y="34"/>
                </a:cxn>
                <a:cxn ang="0">
                  <a:pos x="88" y="47"/>
                </a:cxn>
                <a:cxn ang="0">
                  <a:pos x="69" y="36"/>
                </a:cxn>
                <a:cxn ang="0">
                  <a:pos x="44" y="38"/>
                </a:cxn>
                <a:cxn ang="0">
                  <a:pos x="17" y="56"/>
                </a:cxn>
                <a:cxn ang="0">
                  <a:pos x="18" y="60"/>
                </a:cxn>
                <a:cxn ang="0">
                  <a:pos x="44" y="43"/>
                </a:cxn>
                <a:cxn ang="0">
                  <a:pos x="67" y="40"/>
                </a:cxn>
                <a:cxn ang="0">
                  <a:pos x="88" y="52"/>
                </a:cxn>
                <a:cxn ang="0">
                  <a:pos x="114" y="43"/>
                </a:cxn>
                <a:cxn ang="0">
                  <a:pos x="133" y="62"/>
                </a:cxn>
                <a:cxn ang="0">
                  <a:pos x="140" y="62"/>
                </a:cxn>
                <a:cxn ang="0">
                  <a:pos x="151" y="14"/>
                </a:cxn>
                <a:cxn ang="0">
                  <a:pos x="176" y="12"/>
                </a:cxn>
                <a:cxn ang="0">
                  <a:pos x="191" y="64"/>
                </a:cxn>
                <a:cxn ang="0">
                  <a:pos x="207" y="8"/>
                </a:cxn>
                <a:cxn ang="0">
                  <a:pos x="222" y="16"/>
                </a:cxn>
                <a:cxn ang="0">
                  <a:pos x="227" y="48"/>
                </a:cxn>
                <a:cxn ang="0">
                  <a:pos x="268" y="48"/>
                </a:cxn>
                <a:cxn ang="0">
                  <a:pos x="276" y="61"/>
                </a:cxn>
                <a:cxn ang="0">
                  <a:pos x="279" y="30"/>
                </a:cxn>
                <a:cxn ang="0">
                  <a:pos x="283" y="16"/>
                </a:cxn>
                <a:cxn ang="0">
                  <a:pos x="296" y="24"/>
                </a:cxn>
                <a:cxn ang="0">
                  <a:pos x="301" y="36"/>
                </a:cxn>
                <a:cxn ang="0">
                  <a:pos x="314" y="63"/>
                </a:cxn>
                <a:cxn ang="0">
                  <a:pos x="377" y="33"/>
                </a:cxn>
                <a:cxn ang="0">
                  <a:pos x="390" y="61"/>
                </a:cxn>
                <a:cxn ang="0">
                  <a:pos x="446" y="63"/>
                </a:cxn>
                <a:cxn ang="0">
                  <a:pos x="468" y="36"/>
                </a:cxn>
                <a:cxn ang="0">
                  <a:pos x="560" y="61"/>
                </a:cxn>
                <a:cxn ang="0">
                  <a:pos x="588" y="61"/>
                </a:cxn>
                <a:cxn ang="0">
                  <a:pos x="608" y="63"/>
                </a:cxn>
                <a:cxn ang="0">
                  <a:pos x="612" y="59"/>
                </a:cxn>
                <a:cxn ang="0">
                  <a:pos x="244" y="37"/>
                </a:cxn>
                <a:cxn ang="0">
                  <a:pos x="238" y="37"/>
                </a:cxn>
                <a:cxn ang="0">
                  <a:pos x="256" y="32"/>
                </a:cxn>
                <a:cxn ang="0">
                  <a:pos x="272" y="45"/>
                </a:cxn>
                <a:cxn ang="0">
                  <a:pos x="316" y="39"/>
                </a:cxn>
                <a:cxn ang="0">
                  <a:pos x="591" y="49"/>
                </a:cxn>
                <a:cxn ang="0">
                  <a:pos x="591" y="44"/>
                </a:cxn>
                <a:cxn ang="0">
                  <a:pos x="604" y="42"/>
                </a:cxn>
                <a:cxn ang="0">
                  <a:pos x="603" y="44"/>
                </a:cxn>
              </a:cxnLst>
              <a:rect l="0" t="0" r="r" b="b"/>
              <a:pathLst>
                <a:path w="652" h="64">
                  <a:moveTo>
                    <a:pt x="612" y="59"/>
                  </a:moveTo>
                  <a:cubicBezTo>
                    <a:pt x="610" y="41"/>
                    <a:pt x="610" y="41"/>
                    <a:pt x="610" y="41"/>
                  </a:cubicBezTo>
                  <a:cubicBezTo>
                    <a:pt x="620" y="47"/>
                    <a:pt x="620" y="47"/>
                    <a:pt x="622" y="46"/>
                  </a:cubicBezTo>
                  <a:cubicBezTo>
                    <a:pt x="622" y="45"/>
                    <a:pt x="622" y="44"/>
                    <a:pt x="622" y="44"/>
                  </a:cubicBezTo>
                  <a:cubicBezTo>
                    <a:pt x="622" y="43"/>
                    <a:pt x="621" y="41"/>
                    <a:pt x="610" y="34"/>
                  </a:cubicBezTo>
                  <a:cubicBezTo>
                    <a:pt x="610" y="34"/>
                    <a:pt x="610" y="34"/>
                    <a:pt x="610" y="34"/>
                  </a:cubicBezTo>
                  <a:cubicBezTo>
                    <a:pt x="616" y="22"/>
                    <a:pt x="615" y="21"/>
                    <a:pt x="614" y="20"/>
                  </a:cubicBezTo>
                  <a:cubicBezTo>
                    <a:pt x="613" y="20"/>
                    <a:pt x="613" y="20"/>
                    <a:pt x="612" y="20"/>
                  </a:cubicBezTo>
                  <a:cubicBezTo>
                    <a:pt x="611" y="21"/>
                    <a:pt x="609" y="22"/>
                    <a:pt x="605" y="33"/>
                  </a:cubicBezTo>
                  <a:cubicBezTo>
                    <a:pt x="604" y="33"/>
                    <a:pt x="604" y="33"/>
                    <a:pt x="604" y="33"/>
                  </a:cubicBezTo>
                  <a:cubicBezTo>
                    <a:pt x="600" y="34"/>
                    <a:pt x="597" y="34"/>
                    <a:pt x="595" y="35"/>
                  </a:cubicBezTo>
                  <a:cubicBezTo>
                    <a:pt x="593" y="33"/>
                    <a:pt x="592" y="32"/>
                    <a:pt x="592" y="32"/>
                  </a:cubicBezTo>
                  <a:cubicBezTo>
                    <a:pt x="592" y="32"/>
                    <a:pt x="592" y="32"/>
                    <a:pt x="592" y="32"/>
                  </a:cubicBezTo>
                  <a:cubicBezTo>
                    <a:pt x="598" y="19"/>
                    <a:pt x="597" y="19"/>
                    <a:pt x="596" y="18"/>
                  </a:cubicBezTo>
                  <a:cubicBezTo>
                    <a:pt x="595" y="18"/>
                    <a:pt x="594" y="18"/>
                    <a:pt x="594" y="18"/>
                  </a:cubicBezTo>
                  <a:cubicBezTo>
                    <a:pt x="593" y="18"/>
                    <a:pt x="591" y="19"/>
                    <a:pt x="586" y="31"/>
                  </a:cubicBezTo>
                  <a:cubicBezTo>
                    <a:pt x="586" y="31"/>
                    <a:pt x="586" y="31"/>
                    <a:pt x="586" y="31"/>
                  </a:cubicBezTo>
                  <a:cubicBezTo>
                    <a:pt x="569" y="33"/>
                    <a:pt x="569" y="34"/>
                    <a:pt x="569" y="36"/>
                  </a:cubicBezTo>
                  <a:cubicBezTo>
                    <a:pt x="569" y="36"/>
                    <a:pt x="569" y="37"/>
                    <a:pt x="570" y="37"/>
                  </a:cubicBezTo>
                  <a:cubicBezTo>
                    <a:pt x="571" y="38"/>
                    <a:pt x="573" y="39"/>
                    <a:pt x="585" y="37"/>
                  </a:cubicBezTo>
                  <a:cubicBezTo>
                    <a:pt x="585" y="46"/>
                    <a:pt x="585" y="46"/>
                    <a:pt x="585" y="46"/>
                  </a:cubicBezTo>
                  <a:cubicBezTo>
                    <a:pt x="584" y="47"/>
                    <a:pt x="584" y="47"/>
                    <a:pt x="584" y="47"/>
                  </a:cubicBezTo>
                  <a:cubicBezTo>
                    <a:pt x="584" y="47"/>
                    <a:pt x="584" y="47"/>
                    <a:pt x="584" y="48"/>
                  </a:cubicBezTo>
                  <a:cubicBezTo>
                    <a:pt x="584" y="59"/>
                    <a:pt x="584" y="59"/>
                    <a:pt x="584" y="59"/>
                  </a:cubicBezTo>
                  <a:cubicBezTo>
                    <a:pt x="564" y="59"/>
                    <a:pt x="564" y="59"/>
                    <a:pt x="564" y="59"/>
                  </a:cubicBezTo>
                  <a:cubicBezTo>
                    <a:pt x="564" y="41"/>
                    <a:pt x="564" y="41"/>
                    <a:pt x="564" y="41"/>
                  </a:cubicBezTo>
                  <a:cubicBezTo>
                    <a:pt x="564" y="40"/>
                    <a:pt x="564" y="40"/>
                    <a:pt x="564" y="39"/>
                  </a:cubicBezTo>
                  <a:cubicBezTo>
                    <a:pt x="563" y="39"/>
                    <a:pt x="563" y="39"/>
                    <a:pt x="562" y="39"/>
                  </a:cubicBezTo>
                  <a:cubicBezTo>
                    <a:pt x="544" y="39"/>
                    <a:pt x="544" y="39"/>
                    <a:pt x="544" y="39"/>
                  </a:cubicBezTo>
                  <a:cubicBezTo>
                    <a:pt x="544" y="34"/>
                    <a:pt x="544" y="34"/>
                    <a:pt x="544" y="34"/>
                  </a:cubicBezTo>
                  <a:cubicBezTo>
                    <a:pt x="544" y="34"/>
                    <a:pt x="544" y="33"/>
                    <a:pt x="543" y="33"/>
                  </a:cubicBezTo>
                  <a:cubicBezTo>
                    <a:pt x="543" y="33"/>
                    <a:pt x="542" y="32"/>
                    <a:pt x="542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6" y="32"/>
                    <a:pt x="466" y="32"/>
                    <a:pt x="466" y="32"/>
                  </a:cubicBezTo>
                  <a:cubicBezTo>
                    <a:pt x="465" y="32"/>
                    <a:pt x="464" y="33"/>
                    <a:pt x="464" y="34"/>
                  </a:cubicBezTo>
                  <a:cubicBezTo>
                    <a:pt x="464" y="39"/>
                    <a:pt x="464" y="39"/>
                    <a:pt x="464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6" y="39"/>
                    <a:pt x="446" y="39"/>
                    <a:pt x="446" y="39"/>
                  </a:cubicBezTo>
                  <a:cubicBezTo>
                    <a:pt x="445" y="39"/>
                    <a:pt x="444" y="39"/>
                    <a:pt x="444" y="41"/>
                  </a:cubicBezTo>
                  <a:cubicBezTo>
                    <a:pt x="444" y="59"/>
                    <a:pt x="444" y="59"/>
                    <a:pt x="444" y="59"/>
                  </a:cubicBezTo>
                  <a:cubicBezTo>
                    <a:pt x="440" y="59"/>
                    <a:pt x="440" y="59"/>
                    <a:pt x="440" y="59"/>
                  </a:cubicBezTo>
                  <a:cubicBezTo>
                    <a:pt x="440" y="14"/>
                    <a:pt x="440" y="14"/>
                    <a:pt x="440" y="14"/>
                  </a:cubicBezTo>
                  <a:cubicBezTo>
                    <a:pt x="440" y="13"/>
                    <a:pt x="439" y="12"/>
                    <a:pt x="439" y="12"/>
                  </a:cubicBezTo>
                  <a:cubicBezTo>
                    <a:pt x="414" y="0"/>
                    <a:pt x="414" y="0"/>
                    <a:pt x="414" y="0"/>
                  </a:cubicBezTo>
                  <a:cubicBezTo>
                    <a:pt x="413" y="0"/>
                    <a:pt x="413" y="0"/>
                    <a:pt x="412" y="0"/>
                  </a:cubicBezTo>
                  <a:cubicBezTo>
                    <a:pt x="388" y="12"/>
                    <a:pt x="388" y="12"/>
                    <a:pt x="388" y="12"/>
                  </a:cubicBezTo>
                  <a:cubicBezTo>
                    <a:pt x="387" y="12"/>
                    <a:pt x="386" y="13"/>
                    <a:pt x="386" y="14"/>
                  </a:cubicBezTo>
                  <a:cubicBezTo>
                    <a:pt x="386" y="59"/>
                    <a:pt x="386" y="59"/>
                    <a:pt x="386" y="59"/>
                  </a:cubicBezTo>
                  <a:cubicBezTo>
                    <a:pt x="381" y="59"/>
                    <a:pt x="381" y="59"/>
                    <a:pt x="381" y="59"/>
                  </a:cubicBezTo>
                  <a:cubicBezTo>
                    <a:pt x="381" y="31"/>
                    <a:pt x="381" y="31"/>
                    <a:pt x="381" y="31"/>
                  </a:cubicBezTo>
                  <a:cubicBezTo>
                    <a:pt x="381" y="30"/>
                    <a:pt x="381" y="29"/>
                    <a:pt x="380" y="29"/>
                  </a:cubicBezTo>
                  <a:cubicBezTo>
                    <a:pt x="380" y="29"/>
                    <a:pt x="379" y="29"/>
                    <a:pt x="379" y="29"/>
                  </a:cubicBezTo>
                  <a:cubicBezTo>
                    <a:pt x="329" y="42"/>
                    <a:pt x="329" y="42"/>
                    <a:pt x="329" y="42"/>
                  </a:cubicBezTo>
                  <a:cubicBezTo>
                    <a:pt x="327" y="37"/>
                    <a:pt x="322" y="34"/>
                    <a:pt x="316" y="34"/>
                  </a:cubicBezTo>
                  <a:cubicBezTo>
                    <a:pt x="305" y="34"/>
                    <a:pt x="305" y="34"/>
                    <a:pt x="305" y="34"/>
                  </a:cubicBezTo>
                  <a:cubicBezTo>
                    <a:pt x="305" y="30"/>
                    <a:pt x="305" y="30"/>
                    <a:pt x="305" y="30"/>
                  </a:cubicBezTo>
                  <a:cubicBezTo>
                    <a:pt x="305" y="28"/>
                    <a:pt x="304" y="28"/>
                    <a:pt x="303" y="28"/>
                  </a:cubicBezTo>
                  <a:cubicBezTo>
                    <a:pt x="302" y="28"/>
                    <a:pt x="302" y="28"/>
                    <a:pt x="302" y="28"/>
                  </a:cubicBezTo>
                  <a:cubicBezTo>
                    <a:pt x="302" y="24"/>
                    <a:pt x="302" y="24"/>
                    <a:pt x="302" y="24"/>
                  </a:cubicBezTo>
                  <a:cubicBezTo>
                    <a:pt x="302" y="23"/>
                    <a:pt x="302" y="22"/>
                    <a:pt x="300" y="22"/>
                  </a:cubicBezTo>
                  <a:cubicBezTo>
                    <a:pt x="300" y="22"/>
                    <a:pt x="300" y="22"/>
                    <a:pt x="300" y="22"/>
                  </a:cubicBezTo>
                  <a:cubicBezTo>
                    <a:pt x="300" y="16"/>
                    <a:pt x="300" y="16"/>
                    <a:pt x="300" y="16"/>
                  </a:cubicBezTo>
                  <a:cubicBezTo>
                    <a:pt x="300" y="15"/>
                    <a:pt x="299" y="14"/>
                    <a:pt x="298" y="14"/>
                  </a:cubicBezTo>
                  <a:cubicBezTo>
                    <a:pt x="298" y="14"/>
                    <a:pt x="298" y="14"/>
                    <a:pt x="298" y="14"/>
                  </a:cubicBezTo>
                  <a:cubicBezTo>
                    <a:pt x="297" y="9"/>
                    <a:pt x="293" y="6"/>
                    <a:pt x="288" y="6"/>
                  </a:cubicBezTo>
                  <a:cubicBezTo>
                    <a:pt x="284" y="6"/>
                    <a:pt x="280" y="9"/>
                    <a:pt x="279" y="14"/>
                  </a:cubicBezTo>
                  <a:cubicBezTo>
                    <a:pt x="279" y="14"/>
                    <a:pt x="279" y="14"/>
                    <a:pt x="279" y="14"/>
                  </a:cubicBezTo>
                  <a:cubicBezTo>
                    <a:pt x="278" y="14"/>
                    <a:pt x="277" y="15"/>
                    <a:pt x="277" y="16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7" y="22"/>
                    <a:pt x="277" y="22"/>
                    <a:pt x="277" y="22"/>
                  </a:cubicBezTo>
                  <a:cubicBezTo>
                    <a:pt x="275" y="22"/>
                    <a:pt x="275" y="23"/>
                    <a:pt x="275" y="24"/>
                  </a:cubicBezTo>
                  <a:cubicBezTo>
                    <a:pt x="275" y="28"/>
                    <a:pt x="275" y="28"/>
                    <a:pt x="275" y="28"/>
                  </a:cubicBezTo>
                  <a:cubicBezTo>
                    <a:pt x="274" y="28"/>
                    <a:pt x="274" y="28"/>
                    <a:pt x="274" y="28"/>
                  </a:cubicBezTo>
                  <a:cubicBezTo>
                    <a:pt x="273" y="28"/>
                    <a:pt x="272" y="28"/>
                    <a:pt x="272" y="30"/>
                  </a:cubicBezTo>
                  <a:cubicBezTo>
                    <a:pt x="272" y="32"/>
                    <a:pt x="272" y="32"/>
                    <a:pt x="272" y="32"/>
                  </a:cubicBezTo>
                  <a:cubicBezTo>
                    <a:pt x="261" y="32"/>
                    <a:pt x="261" y="32"/>
                    <a:pt x="261" y="32"/>
                  </a:cubicBezTo>
                  <a:cubicBezTo>
                    <a:pt x="261" y="30"/>
                    <a:pt x="261" y="30"/>
                    <a:pt x="261" y="30"/>
                  </a:cubicBezTo>
                  <a:cubicBezTo>
                    <a:pt x="261" y="26"/>
                    <a:pt x="257" y="22"/>
                    <a:pt x="252" y="22"/>
                  </a:cubicBezTo>
                  <a:cubicBezTo>
                    <a:pt x="226" y="22"/>
                    <a:pt x="226" y="22"/>
                    <a:pt x="226" y="22"/>
                  </a:cubicBezTo>
                  <a:cubicBezTo>
                    <a:pt x="226" y="14"/>
                    <a:pt x="226" y="14"/>
                    <a:pt x="226" y="14"/>
                  </a:cubicBezTo>
                  <a:cubicBezTo>
                    <a:pt x="226" y="13"/>
                    <a:pt x="225" y="12"/>
                    <a:pt x="224" y="12"/>
                  </a:cubicBezTo>
                  <a:cubicBezTo>
                    <a:pt x="213" y="12"/>
                    <a:pt x="213" y="12"/>
                    <a:pt x="213" y="12"/>
                  </a:cubicBezTo>
                  <a:cubicBezTo>
                    <a:pt x="212" y="12"/>
                    <a:pt x="211" y="13"/>
                    <a:pt x="211" y="14"/>
                  </a:cubicBezTo>
                  <a:cubicBezTo>
                    <a:pt x="211" y="20"/>
                    <a:pt x="211" y="20"/>
                    <a:pt x="211" y="20"/>
                  </a:cubicBezTo>
                  <a:cubicBezTo>
                    <a:pt x="211" y="6"/>
                    <a:pt x="211" y="6"/>
                    <a:pt x="211" y="6"/>
                  </a:cubicBezTo>
                  <a:cubicBezTo>
                    <a:pt x="211" y="5"/>
                    <a:pt x="210" y="4"/>
                    <a:pt x="209" y="4"/>
                  </a:cubicBezTo>
                  <a:cubicBezTo>
                    <a:pt x="198" y="4"/>
                    <a:pt x="198" y="4"/>
                    <a:pt x="198" y="4"/>
                  </a:cubicBezTo>
                  <a:cubicBezTo>
                    <a:pt x="197" y="4"/>
                    <a:pt x="196" y="5"/>
                    <a:pt x="196" y="6"/>
                  </a:cubicBezTo>
                  <a:cubicBezTo>
                    <a:pt x="195" y="44"/>
                    <a:pt x="195" y="44"/>
                    <a:pt x="195" y="44"/>
                  </a:cubicBezTo>
                  <a:cubicBezTo>
                    <a:pt x="191" y="44"/>
                    <a:pt x="191" y="44"/>
                    <a:pt x="191" y="44"/>
                  </a:cubicBezTo>
                  <a:cubicBezTo>
                    <a:pt x="190" y="44"/>
                    <a:pt x="189" y="44"/>
                    <a:pt x="189" y="46"/>
                  </a:cubicBezTo>
                  <a:cubicBezTo>
                    <a:pt x="189" y="60"/>
                    <a:pt x="189" y="60"/>
                    <a:pt x="189" y="60"/>
                  </a:cubicBezTo>
                  <a:cubicBezTo>
                    <a:pt x="186" y="60"/>
                    <a:pt x="186" y="60"/>
                    <a:pt x="186" y="60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11"/>
                    <a:pt x="186" y="10"/>
                    <a:pt x="185" y="10"/>
                  </a:cubicBezTo>
                  <a:cubicBezTo>
                    <a:pt x="180" y="10"/>
                    <a:pt x="180" y="10"/>
                    <a:pt x="180" y="10"/>
                  </a:cubicBezTo>
                  <a:cubicBezTo>
                    <a:pt x="180" y="8"/>
                    <a:pt x="180" y="8"/>
                    <a:pt x="180" y="8"/>
                  </a:cubicBezTo>
                  <a:cubicBezTo>
                    <a:pt x="180" y="7"/>
                    <a:pt x="179" y="6"/>
                    <a:pt x="178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6" y="6"/>
                    <a:pt x="156" y="6"/>
                    <a:pt x="156" y="6"/>
                  </a:cubicBezTo>
                  <a:cubicBezTo>
                    <a:pt x="155" y="6"/>
                    <a:pt x="155" y="6"/>
                    <a:pt x="154" y="6"/>
                  </a:cubicBezTo>
                  <a:cubicBezTo>
                    <a:pt x="154" y="7"/>
                    <a:pt x="154" y="7"/>
                    <a:pt x="154" y="8"/>
                  </a:cubicBezTo>
                  <a:cubicBezTo>
                    <a:pt x="154" y="10"/>
                    <a:pt x="154" y="10"/>
                    <a:pt x="154" y="10"/>
                  </a:cubicBezTo>
                  <a:cubicBezTo>
                    <a:pt x="149" y="10"/>
                    <a:pt x="149" y="10"/>
                    <a:pt x="149" y="10"/>
                  </a:cubicBezTo>
                  <a:cubicBezTo>
                    <a:pt x="148" y="10"/>
                    <a:pt x="147" y="11"/>
                    <a:pt x="147" y="12"/>
                  </a:cubicBezTo>
                  <a:cubicBezTo>
                    <a:pt x="147" y="60"/>
                    <a:pt x="147" y="60"/>
                    <a:pt x="147" y="60"/>
                  </a:cubicBezTo>
                  <a:cubicBezTo>
                    <a:pt x="144" y="60"/>
                    <a:pt x="144" y="60"/>
                    <a:pt x="144" y="60"/>
                  </a:cubicBezTo>
                  <a:cubicBezTo>
                    <a:pt x="144" y="59"/>
                    <a:pt x="143" y="58"/>
                    <a:pt x="142" y="58"/>
                  </a:cubicBezTo>
                  <a:cubicBezTo>
                    <a:pt x="140" y="58"/>
                    <a:pt x="140" y="58"/>
                    <a:pt x="140" y="58"/>
                  </a:cubicBezTo>
                  <a:cubicBezTo>
                    <a:pt x="140" y="41"/>
                    <a:pt x="140" y="41"/>
                    <a:pt x="140" y="41"/>
                  </a:cubicBezTo>
                  <a:cubicBezTo>
                    <a:pt x="140" y="40"/>
                    <a:pt x="139" y="39"/>
                    <a:pt x="138" y="39"/>
                  </a:cubicBezTo>
                  <a:cubicBezTo>
                    <a:pt x="133" y="39"/>
                    <a:pt x="133" y="39"/>
                    <a:pt x="133" y="39"/>
                  </a:cubicBezTo>
                  <a:cubicBezTo>
                    <a:pt x="132" y="39"/>
                    <a:pt x="131" y="40"/>
                    <a:pt x="131" y="41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58"/>
                    <a:pt x="131" y="58"/>
                    <a:pt x="131" y="58"/>
                  </a:cubicBezTo>
                  <a:cubicBezTo>
                    <a:pt x="131" y="38"/>
                    <a:pt x="131" y="38"/>
                    <a:pt x="131" y="38"/>
                  </a:cubicBezTo>
                  <a:cubicBezTo>
                    <a:pt x="131" y="37"/>
                    <a:pt x="130" y="36"/>
                    <a:pt x="129" y="36"/>
                  </a:cubicBezTo>
                  <a:cubicBezTo>
                    <a:pt x="114" y="32"/>
                    <a:pt x="114" y="32"/>
                    <a:pt x="114" y="32"/>
                  </a:cubicBezTo>
                  <a:cubicBezTo>
                    <a:pt x="114" y="32"/>
                    <a:pt x="113" y="32"/>
                    <a:pt x="113" y="32"/>
                  </a:cubicBezTo>
                  <a:cubicBezTo>
                    <a:pt x="112" y="33"/>
                    <a:pt x="112" y="33"/>
                    <a:pt x="112" y="34"/>
                  </a:cubicBezTo>
                  <a:cubicBezTo>
                    <a:pt x="112" y="40"/>
                    <a:pt x="112" y="40"/>
                    <a:pt x="112" y="40"/>
                  </a:cubicBezTo>
                  <a:cubicBezTo>
                    <a:pt x="99" y="43"/>
                    <a:pt x="99" y="43"/>
                    <a:pt x="99" y="43"/>
                  </a:cubicBezTo>
                  <a:cubicBezTo>
                    <a:pt x="98" y="43"/>
                    <a:pt x="97" y="44"/>
                    <a:pt x="97" y="45"/>
                  </a:cubicBezTo>
                  <a:cubicBezTo>
                    <a:pt x="97" y="54"/>
                    <a:pt x="97" y="54"/>
                    <a:pt x="97" y="54"/>
                  </a:cubicBezTo>
                  <a:cubicBezTo>
                    <a:pt x="90" y="49"/>
                    <a:pt x="90" y="49"/>
                    <a:pt x="90" y="49"/>
                  </a:cubicBezTo>
                  <a:cubicBezTo>
                    <a:pt x="88" y="47"/>
                    <a:pt x="88" y="47"/>
                    <a:pt x="88" y="47"/>
                  </a:cubicBezTo>
                  <a:cubicBezTo>
                    <a:pt x="86" y="47"/>
                    <a:pt x="85" y="46"/>
                    <a:pt x="83" y="45"/>
                  </a:cubicBezTo>
                  <a:cubicBezTo>
                    <a:pt x="83" y="45"/>
                    <a:pt x="83" y="45"/>
                    <a:pt x="83" y="45"/>
                  </a:cubicBezTo>
                  <a:cubicBezTo>
                    <a:pt x="75" y="43"/>
                    <a:pt x="75" y="43"/>
                    <a:pt x="75" y="43"/>
                  </a:cubicBezTo>
                  <a:cubicBezTo>
                    <a:pt x="74" y="41"/>
                    <a:pt x="72" y="40"/>
                    <a:pt x="71" y="39"/>
                  </a:cubicBezTo>
                  <a:cubicBezTo>
                    <a:pt x="69" y="37"/>
                    <a:pt x="69" y="37"/>
                    <a:pt x="69" y="37"/>
                  </a:cubicBezTo>
                  <a:cubicBezTo>
                    <a:pt x="69" y="36"/>
                    <a:pt x="69" y="36"/>
                    <a:pt x="69" y="36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1" y="33"/>
                    <a:pt x="60" y="33"/>
                    <a:pt x="60" y="33"/>
                  </a:cubicBezTo>
                  <a:cubicBezTo>
                    <a:pt x="54" y="38"/>
                    <a:pt x="54" y="38"/>
                    <a:pt x="54" y="38"/>
                  </a:cubicBezTo>
                  <a:cubicBezTo>
                    <a:pt x="47" y="40"/>
                    <a:pt x="47" y="40"/>
                    <a:pt x="47" y="40"/>
                  </a:cubicBezTo>
                  <a:cubicBezTo>
                    <a:pt x="46" y="38"/>
                    <a:pt x="46" y="38"/>
                    <a:pt x="46" y="38"/>
                  </a:cubicBezTo>
                  <a:cubicBezTo>
                    <a:pt x="45" y="38"/>
                    <a:pt x="45" y="38"/>
                    <a:pt x="44" y="38"/>
                  </a:cubicBezTo>
                  <a:cubicBezTo>
                    <a:pt x="44" y="38"/>
                    <a:pt x="43" y="38"/>
                    <a:pt x="43" y="38"/>
                  </a:cubicBezTo>
                  <a:cubicBezTo>
                    <a:pt x="35" y="45"/>
                    <a:pt x="35" y="45"/>
                    <a:pt x="35" y="45"/>
                  </a:cubicBezTo>
                  <a:cubicBezTo>
                    <a:pt x="32" y="46"/>
                    <a:pt x="32" y="46"/>
                    <a:pt x="32" y="46"/>
                  </a:cubicBezTo>
                  <a:cubicBezTo>
                    <a:pt x="32" y="47"/>
                    <a:pt x="31" y="47"/>
                    <a:pt x="31" y="47"/>
                  </a:cubicBezTo>
                  <a:cubicBezTo>
                    <a:pt x="21" y="55"/>
                    <a:pt x="21" y="55"/>
                    <a:pt x="21" y="55"/>
                  </a:cubicBezTo>
                  <a:cubicBezTo>
                    <a:pt x="17" y="56"/>
                    <a:pt x="17" y="56"/>
                    <a:pt x="17" y="56"/>
                  </a:cubicBezTo>
                  <a:cubicBezTo>
                    <a:pt x="14" y="57"/>
                    <a:pt x="11" y="57"/>
                    <a:pt x="8" y="58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12" y="61"/>
                    <a:pt x="15" y="61"/>
                    <a:pt x="18" y="60"/>
                  </a:cubicBezTo>
                  <a:cubicBezTo>
                    <a:pt x="23" y="59"/>
                    <a:pt x="23" y="59"/>
                    <a:pt x="23" y="59"/>
                  </a:cubicBezTo>
                  <a:cubicBezTo>
                    <a:pt x="23" y="59"/>
                    <a:pt x="23" y="59"/>
                    <a:pt x="24" y="59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37" y="49"/>
                    <a:pt x="37" y="49"/>
                    <a:pt x="37" y="49"/>
                  </a:cubicBezTo>
                  <a:cubicBezTo>
                    <a:pt x="37" y="49"/>
                    <a:pt x="37" y="49"/>
                    <a:pt x="38" y="48"/>
                  </a:cubicBezTo>
                  <a:cubicBezTo>
                    <a:pt x="44" y="43"/>
                    <a:pt x="44" y="43"/>
                    <a:pt x="44" y="43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5" y="45"/>
                    <a:pt x="46" y="45"/>
                    <a:pt x="47" y="45"/>
                  </a:cubicBezTo>
                  <a:cubicBezTo>
                    <a:pt x="55" y="42"/>
                    <a:pt x="55" y="42"/>
                    <a:pt x="55" y="42"/>
                  </a:cubicBezTo>
                  <a:cubicBezTo>
                    <a:pt x="55" y="42"/>
                    <a:pt x="56" y="42"/>
                    <a:pt x="56" y="42"/>
                  </a:cubicBezTo>
                  <a:cubicBezTo>
                    <a:pt x="61" y="37"/>
                    <a:pt x="61" y="37"/>
                    <a:pt x="61" y="37"/>
                  </a:cubicBezTo>
                  <a:cubicBezTo>
                    <a:pt x="67" y="40"/>
                    <a:pt x="67" y="40"/>
                    <a:pt x="67" y="40"/>
                  </a:cubicBezTo>
                  <a:cubicBezTo>
                    <a:pt x="68" y="42"/>
                    <a:pt x="68" y="42"/>
                    <a:pt x="68" y="42"/>
                  </a:cubicBezTo>
                  <a:cubicBezTo>
                    <a:pt x="70" y="43"/>
                    <a:pt x="71" y="44"/>
                    <a:pt x="72" y="46"/>
                  </a:cubicBezTo>
                  <a:cubicBezTo>
                    <a:pt x="72" y="46"/>
                    <a:pt x="73" y="46"/>
                    <a:pt x="73" y="46"/>
                  </a:cubicBezTo>
                  <a:cubicBezTo>
                    <a:pt x="82" y="49"/>
                    <a:pt x="82" y="49"/>
                    <a:pt x="82" y="49"/>
                  </a:cubicBezTo>
                  <a:cubicBezTo>
                    <a:pt x="83" y="49"/>
                    <a:pt x="84" y="50"/>
                    <a:pt x="86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8" y="59"/>
                    <a:pt x="98" y="59"/>
                    <a:pt x="98" y="59"/>
                  </a:cubicBezTo>
                  <a:cubicBezTo>
                    <a:pt x="99" y="60"/>
                    <a:pt x="99" y="60"/>
                    <a:pt x="100" y="60"/>
                  </a:cubicBezTo>
                  <a:cubicBezTo>
                    <a:pt x="101" y="59"/>
                    <a:pt x="101" y="59"/>
                    <a:pt x="101" y="58"/>
                  </a:cubicBezTo>
                  <a:cubicBezTo>
                    <a:pt x="101" y="47"/>
                    <a:pt x="101" y="47"/>
                    <a:pt x="101" y="47"/>
                  </a:cubicBezTo>
                  <a:cubicBezTo>
                    <a:pt x="114" y="43"/>
                    <a:pt x="114" y="43"/>
                    <a:pt x="114" y="43"/>
                  </a:cubicBezTo>
                  <a:cubicBezTo>
                    <a:pt x="115" y="43"/>
                    <a:pt x="116" y="42"/>
                    <a:pt x="116" y="41"/>
                  </a:cubicBezTo>
                  <a:cubicBezTo>
                    <a:pt x="116" y="36"/>
                    <a:pt x="116" y="36"/>
                    <a:pt x="116" y="36"/>
                  </a:cubicBezTo>
                  <a:cubicBezTo>
                    <a:pt x="127" y="39"/>
                    <a:pt x="127" y="39"/>
                    <a:pt x="127" y="39"/>
                  </a:cubicBezTo>
                  <a:cubicBezTo>
                    <a:pt x="127" y="60"/>
                    <a:pt x="127" y="60"/>
                    <a:pt x="127" y="60"/>
                  </a:cubicBezTo>
                  <a:cubicBezTo>
                    <a:pt x="127" y="61"/>
                    <a:pt x="128" y="62"/>
                    <a:pt x="129" y="62"/>
                  </a:cubicBezTo>
                  <a:cubicBezTo>
                    <a:pt x="133" y="62"/>
                    <a:pt x="133" y="62"/>
                    <a:pt x="133" y="62"/>
                  </a:cubicBezTo>
                  <a:cubicBezTo>
                    <a:pt x="134" y="62"/>
                    <a:pt x="135" y="61"/>
                    <a:pt x="135" y="60"/>
                  </a:cubicBezTo>
                  <a:cubicBezTo>
                    <a:pt x="135" y="43"/>
                    <a:pt x="135" y="43"/>
                    <a:pt x="135" y="43"/>
                  </a:cubicBezTo>
                  <a:cubicBezTo>
                    <a:pt x="136" y="43"/>
                    <a:pt x="136" y="43"/>
                    <a:pt x="136" y="43"/>
                  </a:cubicBezTo>
                  <a:cubicBezTo>
                    <a:pt x="136" y="60"/>
                    <a:pt x="136" y="60"/>
                    <a:pt x="136" y="60"/>
                  </a:cubicBezTo>
                  <a:cubicBezTo>
                    <a:pt x="136" y="61"/>
                    <a:pt x="137" y="62"/>
                    <a:pt x="138" y="62"/>
                  </a:cubicBezTo>
                  <a:cubicBezTo>
                    <a:pt x="140" y="62"/>
                    <a:pt x="140" y="62"/>
                    <a:pt x="140" y="62"/>
                  </a:cubicBezTo>
                  <a:cubicBezTo>
                    <a:pt x="141" y="63"/>
                    <a:pt x="141" y="63"/>
                    <a:pt x="141" y="63"/>
                  </a:cubicBezTo>
                  <a:cubicBezTo>
                    <a:pt x="141" y="63"/>
                    <a:pt x="142" y="64"/>
                    <a:pt x="142" y="64"/>
                  </a:cubicBezTo>
                  <a:cubicBezTo>
                    <a:pt x="142" y="64"/>
                    <a:pt x="142" y="64"/>
                    <a:pt x="142" y="64"/>
                  </a:cubicBezTo>
                  <a:cubicBezTo>
                    <a:pt x="149" y="64"/>
                    <a:pt x="149" y="64"/>
                    <a:pt x="149" y="64"/>
                  </a:cubicBezTo>
                  <a:cubicBezTo>
                    <a:pt x="150" y="64"/>
                    <a:pt x="151" y="63"/>
                    <a:pt x="151" y="62"/>
                  </a:cubicBezTo>
                  <a:cubicBezTo>
                    <a:pt x="151" y="14"/>
                    <a:pt x="151" y="14"/>
                    <a:pt x="151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6" y="14"/>
                    <a:pt x="156" y="14"/>
                    <a:pt x="156" y="14"/>
                  </a:cubicBezTo>
                  <a:cubicBezTo>
                    <a:pt x="157" y="14"/>
                    <a:pt x="158" y="13"/>
                    <a:pt x="158" y="12"/>
                  </a:cubicBezTo>
                  <a:cubicBezTo>
                    <a:pt x="158" y="10"/>
                    <a:pt x="158" y="10"/>
                    <a:pt x="158" y="10"/>
                  </a:cubicBezTo>
                  <a:cubicBezTo>
                    <a:pt x="176" y="10"/>
                    <a:pt x="176" y="10"/>
                    <a:pt x="176" y="10"/>
                  </a:cubicBezTo>
                  <a:cubicBezTo>
                    <a:pt x="176" y="12"/>
                    <a:pt x="176" y="12"/>
                    <a:pt x="176" y="12"/>
                  </a:cubicBezTo>
                  <a:cubicBezTo>
                    <a:pt x="176" y="13"/>
                    <a:pt x="177" y="14"/>
                    <a:pt x="178" y="14"/>
                  </a:cubicBezTo>
                  <a:cubicBezTo>
                    <a:pt x="183" y="14"/>
                    <a:pt x="183" y="14"/>
                    <a:pt x="183" y="14"/>
                  </a:cubicBezTo>
                  <a:cubicBezTo>
                    <a:pt x="182" y="62"/>
                    <a:pt x="182" y="62"/>
                    <a:pt x="182" y="62"/>
                  </a:cubicBezTo>
                  <a:cubicBezTo>
                    <a:pt x="182" y="62"/>
                    <a:pt x="183" y="63"/>
                    <a:pt x="183" y="63"/>
                  </a:cubicBezTo>
                  <a:cubicBezTo>
                    <a:pt x="183" y="63"/>
                    <a:pt x="184" y="64"/>
                    <a:pt x="184" y="64"/>
                  </a:cubicBezTo>
                  <a:cubicBezTo>
                    <a:pt x="191" y="64"/>
                    <a:pt x="191" y="64"/>
                    <a:pt x="191" y="64"/>
                  </a:cubicBezTo>
                  <a:cubicBezTo>
                    <a:pt x="193" y="64"/>
                    <a:pt x="193" y="63"/>
                    <a:pt x="193" y="62"/>
                  </a:cubicBezTo>
                  <a:cubicBezTo>
                    <a:pt x="193" y="48"/>
                    <a:pt x="193" y="48"/>
                    <a:pt x="193" y="48"/>
                  </a:cubicBezTo>
                  <a:cubicBezTo>
                    <a:pt x="197" y="48"/>
                    <a:pt x="197" y="48"/>
                    <a:pt x="197" y="48"/>
                  </a:cubicBezTo>
                  <a:cubicBezTo>
                    <a:pt x="198" y="48"/>
                    <a:pt x="199" y="47"/>
                    <a:pt x="199" y="46"/>
                  </a:cubicBezTo>
                  <a:cubicBezTo>
                    <a:pt x="200" y="8"/>
                    <a:pt x="200" y="8"/>
                    <a:pt x="200" y="8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8" y="46"/>
                    <a:pt x="208" y="46"/>
                    <a:pt x="208" y="46"/>
                  </a:cubicBezTo>
                  <a:cubicBezTo>
                    <a:pt x="208" y="47"/>
                    <a:pt x="209" y="48"/>
                    <a:pt x="210" y="48"/>
                  </a:cubicBezTo>
                  <a:cubicBezTo>
                    <a:pt x="212" y="48"/>
                    <a:pt x="212" y="48"/>
                    <a:pt x="212" y="48"/>
                  </a:cubicBezTo>
                  <a:cubicBezTo>
                    <a:pt x="213" y="48"/>
                    <a:pt x="214" y="47"/>
                    <a:pt x="214" y="46"/>
                  </a:cubicBezTo>
                  <a:cubicBezTo>
                    <a:pt x="215" y="16"/>
                    <a:pt x="215" y="16"/>
                    <a:pt x="215" y="16"/>
                  </a:cubicBezTo>
                  <a:cubicBezTo>
                    <a:pt x="222" y="16"/>
                    <a:pt x="222" y="16"/>
                    <a:pt x="222" y="16"/>
                  </a:cubicBezTo>
                  <a:cubicBezTo>
                    <a:pt x="222" y="24"/>
                    <a:pt x="222" y="24"/>
                    <a:pt x="222" y="24"/>
                  </a:cubicBezTo>
                  <a:cubicBezTo>
                    <a:pt x="222" y="24"/>
                    <a:pt x="222" y="25"/>
                    <a:pt x="222" y="25"/>
                  </a:cubicBezTo>
                  <a:cubicBezTo>
                    <a:pt x="222" y="25"/>
                    <a:pt x="222" y="25"/>
                    <a:pt x="222" y="25"/>
                  </a:cubicBezTo>
                  <a:cubicBezTo>
                    <a:pt x="223" y="46"/>
                    <a:pt x="223" y="46"/>
                    <a:pt x="223" y="46"/>
                  </a:cubicBezTo>
                  <a:cubicBezTo>
                    <a:pt x="223" y="47"/>
                    <a:pt x="224" y="48"/>
                    <a:pt x="225" y="48"/>
                  </a:cubicBezTo>
                  <a:cubicBezTo>
                    <a:pt x="227" y="48"/>
                    <a:pt x="227" y="48"/>
                    <a:pt x="227" y="48"/>
                  </a:cubicBezTo>
                  <a:cubicBezTo>
                    <a:pt x="228" y="48"/>
                    <a:pt x="228" y="48"/>
                    <a:pt x="228" y="47"/>
                  </a:cubicBezTo>
                  <a:cubicBezTo>
                    <a:pt x="228" y="48"/>
                    <a:pt x="229" y="48"/>
                    <a:pt x="229" y="48"/>
                  </a:cubicBezTo>
                  <a:cubicBezTo>
                    <a:pt x="258" y="48"/>
                    <a:pt x="258" y="48"/>
                    <a:pt x="258" y="48"/>
                  </a:cubicBezTo>
                  <a:cubicBezTo>
                    <a:pt x="258" y="48"/>
                    <a:pt x="258" y="48"/>
                    <a:pt x="258" y="47"/>
                  </a:cubicBezTo>
                  <a:cubicBezTo>
                    <a:pt x="259" y="48"/>
                    <a:pt x="259" y="48"/>
                    <a:pt x="259" y="48"/>
                  </a:cubicBezTo>
                  <a:cubicBezTo>
                    <a:pt x="268" y="48"/>
                    <a:pt x="268" y="48"/>
                    <a:pt x="268" y="48"/>
                  </a:cubicBezTo>
                  <a:cubicBezTo>
                    <a:pt x="268" y="61"/>
                    <a:pt x="268" y="61"/>
                    <a:pt x="268" y="61"/>
                  </a:cubicBezTo>
                  <a:cubicBezTo>
                    <a:pt x="268" y="62"/>
                    <a:pt x="268" y="63"/>
                    <a:pt x="269" y="63"/>
                  </a:cubicBezTo>
                  <a:cubicBezTo>
                    <a:pt x="269" y="63"/>
                    <a:pt x="270" y="63"/>
                    <a:pt x="270" y="63"/>
                  </a:cubicBezTo>
                  <a:cubicBezTo>
                    <a:pt x="270" y="63"/>
                    <a:pt x="270" y="63"/>
                    <a:pt x="270" y="63"/>
                  </a:cubicBezTo>
                  <a:cubicBezTo>
                    <a:pt x="274" y="63"/>
                    <a:pt x="274" y="63"/>
                    <a:pt x="274" y="63"/>
                  </a:cubicBezTo>
                  <a:cubicBezTo>
                    <a:pt x="275" y="63"/>
                    <a:pt x="276" y="63"/>
                    <a:pt x="276" y="61"/>
                  </a:cubicBezTo>
                  <a:cubicBezTo>
                    <a:pt x="276" y="35"/>
                    <a:pt x="276" y="35"/>
                    <a:pt x="276" y="35"/>
                  </a:cubicBezTo>
                  <a:cubicBezTo>
                    <a:pt x="276" y="35"/>
                    <a:pt x="276" y="34"/>
                    <a:pt x="276" y="34"/>
                  </a:cubicBezTo>
                  <a:cubicBezTo>
                    <a:pt x="276" y="34"/>
                    <a:pt x="276" y="34"/>
                    <a:pt x="276" y="34"/>
                  </a:cubicBezTo>
                  <a:cubicBezTo>
                    <a:pt x="276" y="32"/>
                    <a:pt x="276" y="32"/>
                    <a:pt x="276" y="32"/>
                  </a:cubicBezTo>
                  <a:cubicBezTo>
                    <a:pt x="277" y="32"/>
                    <a:pt x="277" y="32"/>
                    <a:pt x="277" y="32"/>
                  </a:cubicBezTo>
                  <a:cubicBezTo>
                    <a:pt x="278" y="32"/>
                    <a:pt x="279" y="31"/>
                    <a:pt x="279" y="30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79" y="26"/>
                    <a:pt x="279" y="26"/>
                    <a:pt x="279" y="26"/>
                  </a:cubicBezTo>
                  <a:cubicBezTo>
                    <a:pt x="280" y="26"/>
                    <a:pt x="281" y="25"/>
                    <a:pt x="281" y="24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1" y="18"/>
                    <a:pt x="281" y="18"/>
                    <a:pt x="281" y="18"/>
                  </a:cubicBezTo>
                  <a:cubicBezTo>
                    <a:pt x="282" y="18"/>
                    <a:pt x="283" y="17"/>
                    <a:pt x="283" y="16"/>
                  </a:cubicBezTo>
                  <a:cubicBezTo>
                    <a:pt x="283" y="15"/>
                    <a:pt x="283" y="15"/>
                    <a:pt x="283" y="15"/>
                  </a:cubicBezTo>
                  <a:cubicBezTo>
                    <a:pt x="283" y="12"/>
                    <a:pt x="285" y="10"/>
                    <a:pt x="288" y="10"/>
                  </a:cubicBezTo>
                  <a:cubicBezTo>
                    <a:pt x="292" y="10"/>
                    <a:pt x="294" y="12"/>
                    <a:pt x="294" y="15"/>
                  </a:cubicBezTo>
                  <a:cubicBezTo>
                    <a:pt x="294" y="16"/>
                    <a:pt x="294" y="16"/>
                    <a:pt x="294" y="16"/>
                  </a:cubicBezTo>
                  <a:cubicBezTo>
                    <a:pt x="294" y="17"/>
                    <a:pt x="295" y="18"/>
                    <a:pt x="296" y="18"/>
                  </a:cubicBezTo>
                  <a:cubicBezTo>
                    <a:pt x="296" y="24"/>
                    <a:pt x="296" y="24"/>
                    <a:pt x="296" y="24"/>
                  </a:cubicBezTo>
                  <a:cubicBezTo>
                    <a:pt x="296" y="25"/>
                    <a:pt x="297" y="26"/>
                    <a:pt x="298" y="26"/>
                  </a:cubicBezTo>
                  <a:cubicBezTo>
                    <a:pt x="298" y="26"/>
                    <a:pt x="298" y="26"/>
                    <a:pt x="298" y="26"/>
                  </a:cubicBezTo>
                  <a:cubicBezTo>
                    <a:pt x="298" y="30"/>
                    <a:pt x="298" y="30"/>
                    <a:pt x="298" y="30"/>
                  </a:cubicBezTo>
                  <a:cubicBezTo>
                    <a:pt x="298" y="31"/>
                    <a:pt x="299" y="32"/>
                    <a:pt x="300" y="32"/>
                  </a:cubicBezTo>
                  <a:cubicBezTo>
                    <a:pt x="301" y="32"/>
                    <a:pt x="301" y="32"/>
                    <a:pt x="301" y="32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6"/>
                    <a:pt x="301" y="36"/>
                    <a:pt x="301" y="36"/>
                  </a:cubicBezTo>
                  <a:cubicBezTo>
                    <a:pt x="301" y="37"/>
                    <a:pt x="301" y="37"/>
                    <a:pt x="301" y="37"/>
                  </a:cubicBezTo>
                  <a:cubicBezTo>
                    <a:pt x="301" y="61"/>
                    <a:pt x="301" y="61"/>
                    <a:pt x="301" y="61"/>
                  </a:cubicBezTo>
                  <a:cubicBezTo>
                    <a:pt x="301" y="62"/>
                    <a:pt x="301" y="62"/>
                    <a:pt x="301" y="63"/>
                  </a:cubicBezTo>
                  <a:cubicBezTo>
                    <a:pt x="302" y="63"/>
                    <a:pt x="302" y="63"/>
                    <a:pt x="303" y="63"/>
                  </a:cubicBezTo>
                  <a:cubicBezTo>
                    <a:pt x="314" y="63"/>
                    <a:pt x="314" y="63"/>
                    <a:pt x="314" y="63"/>
                  </a:cubicBezTo>
                  <a:cubicBezTo>
                    <a:pt x="315" y="63"/>
                    <a:pt x="316" y="63"/>
                    <a:pt x="316" y="61"/>
                  </a:cubicBezTo>
                  <a:cubicBezTo>
                    <a:pt x="317" y="50"/>
                    <a:pt x="317" y="50"/>
                    <a:pt x="317" y="50"/>
                  </a:cubicBezTo>
                  <a:cubicBezTo>
                    <a:pt x="327" y="47"/>
                    <a:pt x="327" y="47"/>
                    <a:pt x="327" y="47"/>
                  </a:cubicBezTo>
                  <a:cubicBezTo>
                    <a:pt x="327" y="47"/>
                    <a:pt x="328" y="47"/>
                    <a:pt x="328" y="46"/>
                  </a:cubicBezTo>
                  <a:cubicBezTo>
                    <a:pt x="328" y="46"/>
                    <a:pt x="328" y="46"/>
                    <a:pt x="329" y="46"/>
                  </a:cubicBezTo>
                  <a:cubicBezTo>
                    <a:pt x="377" y="33"/>
                    <a:pt x="377" y="33"/>
                    <a:pt x="377" y="33"/>
                  </a:cubicBezTo>
                  <a:cubicBezTo>
                    <a:pt x="377" y="61"/>
                    <a:pt x="377" y="61"/>
                    <a:pt x="377" y="61"/>
                  </a:cubicBezTo>
                  <a:cubicBezTo>
                    <a:pt x="377" y="62"/>
                    <a:pt x="377" y="62"/>
                    <a:pt x="378" y="63"/>
                  </a:cubicBezTo>
                  <a:cubicBezTo>
                    <a:pt x="378" y="63"/>
                    <a:pt x="379" y="63"/>
                    <a:pt x="379" y="63"/>
                  </a:cubicBezTo>
                  <a:cubicBezTo>
                    <a:pt x="379" y="63"/>
                    <a:pt x="379" y="63"/>
                    <a:pt x="379" y="63"/>
                  </a:cubicBezTo>
                  <a:cubicBezTo>
                    <a:pt x="388" y="63"/>
                    <a:pt x="388" y="63"/>
                    <a:pt x="388" y="63"/>
                  </a:cubicBezTo>
                  <a:cubicBezTo>
                    <a:pt x="390" y="63"/>
                    <a:pt x="390" y="62"/>
                    <a:pt x="390" y="61"/>
                  </a:cubicBezTo>
                  <a:cubicBezTo>
                    <a:pt x="390" y="15"/>
                    <a:pt x="390" y="15"/>
                    <a:pt x="390" y="15"/>
                  </a:cubicBezTo>
                  <a:cubicBezTo>
                    <a:pt x="413" y="4"/>
                    <a:pt x="413" y="4"/>
                    <a:pt x="413" y="4"/>
                  </a:cubicBezTo>
                  <a:cubicBezTo>
                    <a:pt x="436" y="15"/>
                    <a:pt x="436" y="15"/>
                    <a:pt x="436" y="15"/>
                  </a:cubicBezTo>
                  <a:cubicBezTo>
                    <a:pt x="436" y="61"/>
                    <a:pt x="436" y="61"/>
                    <a:pt x="436" y="61"/>
                  </a:cubicBezTo>
                  <a:cubicBezTo>
                    <a:pt x="436" y="62"/>
                    <a:pt x="437" y="63"/>
                    <a:pt x="438" y="63"/>
                  </a:cubicBezTo>
                  <a:cubicBezTo>
                    <a:pt x="446" y="63"/>
                    <a:pt x="446" y="63"/>
                    <a:pt x="446" y="63"/>
                  </a:cubicBezTo>
                  <a:cubicBezTo>
                    <a:pt x="447" y="63"/>
                    <a:pt x="448" y="62"/>
                    <a:pt x="448" y="61"/>
                  </a:cubicBezTo>
                  <a:cubicBezTo>
                    <a:pt x="448" y="43"/>
                    <a:pt x="448" y="43"/>
                    <a:pt x="448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6" y="43"/>
                    <a:pt x="466" y="43"/>
                    <a:pt x="466" y="43"/>
                  </a:cubicBezTo>
                  <a:cubicBezTo>
                    <a:pt x="468" y="43"/>
                    <a:pt x="468" y="42"/>
                    <a:pt x="468" y="41"/>
                  </a:cubicBezTo>
                  <a:cubicBezTo>
                    <a:pt x="468" y="36"/>
                    <a:pt x="468" y="36"/>
                    <a:pt x="468" y="36"/>
                  </a:cubicBezTo>
                  <a:cubicBezTo>
                    <a:pt x="540" y="36"/>
                    <a:pt x="540" y="36"/>
                    <a:pt x="540" y="36"/>
                  </a:cubicBezTo>
                  <a:cubicBezTo>
                    <a:pt x="540" y="41"/>
                    <a:pt x="540" y="41"/>
                    <a:pt x="540" y="41"/>
                  </a:cubicBezTo>
                  <a:cubicBezTo>
                    <a:pt x="540" y="41"/>
                    <a:pt x="540" y="42"/>
                    <a:pt x="540" y="42"/>
                  </a:cubicBezTo>
                  <a:cubicBezTo>
                    <a:pt x="541" y="42"/>
                    <a:pt x="541" y="43"/>
                    <a:pt x="542" y="43"/>
                  </a:cubicBezTo>
                  <a:cubicBezTo>
                    <a:pt x="560" y="43"/>
                    <a:pt x="560" y="43"/>
                    <a:pt x="560" y="43"/>
                  </a:cubicBezTo>
                  <a:cubicBezTo>
                    <a:pt x="560" y="61"/>
                    <a:pt x="560" y="61"/>
                    <a:pt x="560" y="61"/>
                  </a:cubicBezTo>
                  <a:cubicBezTo>
                    <a:pt x="560" y="62"/>
                    <a:pt x="561" y="62"/>
                    <a:pt x="561" y="63"/>
                  </a:cubicBezTo>
                  <a:cubicBezTo>
                    <a:pt x="561" y="63"/>
                    <a:pt x="562" y="63"/>
                    <a:pt x="562" y="63"/>
                  </a:cubicBezTo>
                  <a:cubicBezTo>
                    <a:pt x="585" y="63"/>
                    <a:pt x="585" y="63"/>
                    <a:pt x="585" y="63"/>
                  </a:cubicBezTo>
                  <a:cubicBezTo>
                    <a:pt x="587" y="63"/>
                    <a:pt x="587" y="62"/>
                    <a:pt x="587" y="61"/>
                  </a:cubicBezTo>
                  <a:cubicBezTo>
                    <a:pt x="588" y="60"/>
                    <a:pt x="588" y="60"/>
                    <a:pt x="588" y="60"/>
                  </a:cubicBezTo>
                  <a:cubicBezTo>
                    <a:pt x="588" y="61"/>
                    <a:pt x="588" y="61"/>
                    <a:pt x="588" y="61"/>
                  </a:cubicBezTo>
                  <a:cubicBezTo>
                    <a:pt x="588" y="62"/>
                    <a:pt x="589" y="63"/>
                    <a:pt x="590" y="63"/>
                  </a:cubicBezTo>
                  <a:cubicBezTo>
                    <a:pt x="597" y="63"/>
                    <a:pt x="597" y="63"/>
                    <a:pt x="597" y="63"/>
                  </a:cubicBezTo>
                  <a:cubicBezTo>
                    <a:pt x="597" y="63"/>
                    <a:pt x="598" y="63"/>
                    <a:pt x="598" y="63"/>
                  </a:cubicBezTo>
                  <a:cubicBezTo>
                    <a:pt x="598" y="63"/>
                    <a:pt x="599" y="63"/>
                    <a:pt x="599" y="63"/>
                  </a:cubicBezTo>
                  <a:cubicBezTo>
                    <a:pt x="606" y="63"/>
                    <a:pt x="606" y="63"/>
                    <a:pt x="606" y="63"/>
                  </a:cubicBezTo>
                  <a:cubicBezTo>
                    <a:pt x="607" y="63"/>
                    <a:pt x="607" y="63"/>
                    <a:pt x="608" y="63"/>
                  </a:cubicBezTo>
                  <a:cubicBezTo>
                    <a:pt x="608" y="62"/>
                    <a:pt x="608" y="62"/>
                    <a:pt x="608" y="61"/>
                  </a:cubicBezTo>
                  <a:cubicBezTo>
                    <a:pt x="608" y="61"/>
                    <a:pt x="608" y="61"/>
                    <a:pt x="608" y="61"/>
                  </a:cubicBezTo>
                  <a:cubicBezTo>
                    <a:pt x="608" y="62"/>
                    <a:pt x="609" y="63"/>
                    <a:pt x="610" y="63"/>
                  </a:cubicBezTo>
                  <a:cubicBezTo>
                    <a:pt x="652" y="63"/>
                    <a:pt x="652" y="63"/>
                    <a:pt x="652" y="63"/>
                  </a:cubicBezTo>
                  <a:cubicBezTo>
                    <a:pt x="652" y="59"/>
                    <a:pt x="652" y="59"/>
                    <a:pt x="652" y="59"/>
                  </a:cubicBezTo>
                  <a:lnTo>
                    <a:pt x="612" y="59"/>
                  </a:lnTo>
                  <a:close/>
                  <a:moveTo>
                    <a:pt x="256" y="44"/>
                  </a:moveTo>
                  <a:cubicBezTo>
                    <a:pt x="231" y="44"/>
                    <a:pt x="231" y="44"/>
                    <a:pt x="231" y="44"/>
                  </a:cubicBezTo>
                  <a:cubicBezTo>
                    <a:pt x="231" y="42"/>
                    <a:pt x="231" y="42"/>
                    <a:pt x="231" y="42"/>
                  </a:cubicBezTo>
                  <a:cubicBezTo>
                    <a:pt x="242" y="42"/>
                    <a:pt x="242" y="42"/>
                    <a:pt x="242" y="42"/>
                  </a:cubicBezTo>
                  <a:cubicBezTo>
                    <a:pt x="243" y="42"/>
                    <a:pt x="244" y="41"/>
                    <a:pt x="244" y="40"/>
                  </a:cubicBezTo>
                  <a:cubicBezTo>
                    <a:pt x="244" y="37"/>
                    <a:pt x="244" y="37"/>
                    <a:pt x="244" y="37"/>
                  </a:cubicBezTo>
                  <a:cubicBezTo>
                    <a:pt x="256" y="37"/>
                    <a:pt x="256" y="37"/>
                    <a:pt x="256" y="37"/>
                  </a:cubicBezTo>
                  <a:lnTo>
                    <a:pt x="256" y="44"/>
                  </a:lnTo>
                  <a:close/>
                  <a:moveTo>
                    <a:pt x="256" y="32"/>
                  </a:moveTo>
                  <a:cubicBezTo>
                    <a:pt x="240" y="32"/>
                    <a:pt x="240" y="32"/>
                    <a:pt x="240" y="32"/>
                  </a:cubicBezTo>
                  <a:cubicBezTo>
                    <a:pt x="239" y="32"/>
                    <a:pt x="238" y="33"/>
                    <a:pt x="238" y="34"/>
                  </a:cubicBezTo>
                  <a:cubicBezTo>
                    <a:pt x="238" y="37"/>
                    <a:pt x="238" y="37"/>
                    <a:pt x="238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7" y="37"/>
                    <a:pt x="227" y="37"/>
                    <a:pt x="227" y="37"/>
                  </a:cubicBezTo>
                  <a:cubicBezTo>
                    <a:pt x="226" y="27"/>
                    <a:pt x="226" y="27"/>
                    <a:pt x="226" y="27"/>
                  </a:cubicBezTo>
                  <a:cubicBezTo>
                    <a:pt x="252" y="27"/>
                    <a:pt x="252" y="27"/>
                    <a:pt x="252" y="27"/>
                  </a:cubicBezTo>
                  <a:cubicBezTo>
                    <a:pt x="254" y="27"/>
                    <a:pt x="256" y="29"/>
                    <a:pt x="256" y="30"/>
                  </a:cubicBezTo>
                  <a:lnTo>
                    <a:pt x="256" y="32"/>
                  </a:lnTo>
                  <a:close/>
                  <a:moveTo>
                    <a:pt x="272" y="45"/>
                  </a:moveTo>
                  <a:cubicBezTo>
                    <a:pt x="272" y="44"/>
                    <a:pt x="271" y="44"/>
                    <a:pt x="270" y="44"/>
                  </a:cubicBezTo>
                  <a:cubicBezTo>
                    <a:pt x="261" y="44"/>
                    <a:pt x="261" y="44"/>
                    <a:pt x="261" y="44"/>
                  </a:cubicBezTo>
                  <a:cubicBezTo>
                    <a:pt x="261" y="37"/>
                    <a:pt x="261" y="37"/>
                    <a:pt x="261" y="37"/>
                  </a:cubicBezTo>
                  <a:cubicBezTo>
                    <a:pt x="272" y="37"/>
                    <a:pt x="272" y="37"/>
                    <a:pt x="272" y="37"/>
                  </a:cubicBezTo>
                  <a:lnTo>
                    <a:pt x="272" y="45"/>
                  </a:lnTo>
                  <a:close/>
                  <a:moveTo>
                    <a:pt x="314" y="46"/>
                  </a:moveTo>
                  <a:cubicBezTo>
                    <a:pt x="313" y="46"/>
                    <a:pt x="313" y="47"/>
                    <a:pt x="313" y="48"/>
                  </a:cubicBezTo>
                  <a:cubicBezTo>
                    <a:pt x="312" y="59"/>
                    <a:pt x="312" y="59"/>
                    <a:pt x="312" y="59"/>
                  </a:cubicBezTo>
                  <a:cubicBezTo>
                    <a:pt x="305" y="59"/>
                    <a:pt x="305" y="59"/>
                    <a:pt x="305" y="59"/>
                  </a:cubicBezTo>
                  <a:cubicBezTo>
                    <a:pt x="305" y="39"/>
                    <a:pt x="305" y="39"/>
                    <a:pt x="305" y="39"/>
                  </a:cubicBezTo>
                  <a:cubicBezTo>
                    <a:pt x="316" y="39"/>
                    <a:pt x="316" y="39"/>
                    <a:pt x="316" y="39"/>
                  </a:cubicBezTo>
                  <a:cubicBezTo>
                    <a:pt x="319" y="39"/>
                    <a:pt x="322" y="41"/>
                    <a:pt x="324" y="43"/>
                  </a:cubicBezTo>
                  <a:lnTo>
                    <a:pt x="314" y="46"/>
                  </a:lnTo>
                  <a:close/>
                  <a:moveTo>
                    <a:pt x="594" y="59"/>
                  </a:moveTo>
                  <a:cubicBezTo>
                    <a:pt x="594" y="59"/>
                    <a:pt x="594" y="59"/>
                    <a:pt x="594" y="59"/>
                  </a:cubicBezTo>
                  <a:cubicBezTo>
                    <a:pt x="592" y="59"/>
                    <a:pt x="592" y="59"/>
                    <a:pt x="592" y="59"/>
                  </a:cubicBezTo>
                  <a:cubicBezTo>
                    <a:pt x="591" y="49"/>
                    <a:pt x="591" y="49"/>
                    <a:pt x="591" y="49"/>
                  </a:cubicBezTo>
                  <a:cubicBezTo>
                    <a:pt x="592" y="49"/>
                    <a:pt x="594" y="49"/>
                    <a:pt x="595" y="49"/>
                  </a:cubicBezTo>
                  <a:cubicBezTo>
                    <a:pt x="595" y="59"/>
                    <a:pt x="595" y="59"/>
                    <a:pt x="595" y="59"/>
                  </a:cubicBezTo>
                  <a:lnTo>
                    <a:pt x="594" y="59"/>
                  </a:lnTo>
                  <a:close/>
                  <a:moveTo>
                    <a:pt x="595" y="43"/>
                  </a:moveTo>
                  <a:cubicBezTo>
                    <a:pt x="595" y="43"/>
                    <a:pt x="595" y="43"/>
                    <a:pt x="595" y="43"/>
                  </a:cubicBezTo>
                  <a:cubicBezTo>
                    <a:pt x="593" y="44"/>
                    <a:pt x="592" y="44"/>
                    <a:pt x="591" y="44"/>
                  </a:cubicBezTo>
                  <a:cubicBezTo>
                    <a:pt x="591" y="40"/>
                    <a:pt x="591" y="40"/>
                    <a:pt x="591" y="40"/>
                  </a:cubicBezTo>
                  <a:cubicBezTo>
                    <a:pt x="591" y="40"/>
                    <a:pt x="592" y="40"/>
                    <a:pt x="593" y="40"/>
                  </a:cubicBezTo>
                  <a:cubicBezTo>
                    <a:pt x="594" y="41"/>
                    <a:pt x="595" y="41"/>
                    <a:pt x="596" y="42"/>
                  </a:cubicBezTo>
                  <a:cubicBezTo>
                    <a:pt x="595" y="43"/>
                    <a:pt x="595" y="43"/>
                    <a:pt x="595" y="43"/>
                  </a:cubicBezTo>
                  <a:close/>
                  <a:moveTo>
                    <a:pt x="603" y="44"/>
                  </a:moveTo>
                  <a:cubicBezTo>
                    <a:pt x="604" y="44"/>
                    <a:pt x="604" y="43"/>
                    <a:pt x="604" y="42"/>
                  </a:cubicBezTo>
                  <a:cubicBezTo>
                    <a:pt x="604" y="41"/>
                    <a:pt x="603" y="41"/>
                    <a:pt x="602" y="40"/>
                  </a:cubicBezTo>
                  <a:cubicBezTo>
                    <a:pt x="602" y="40"/>
                    <a:pt x="602" y="39"/>
                    <a:pt x="602" y="39"/>
                  </a:cubicBezTo>
                  <a:cubicBezTo>
                    <a:pt x="603" y="39"/>
                    <a:pt x="604" y="39"/>
                    <a:pt x="604" y="39"/>
                  </a:cubicBezTo>
                  <a:cubicBezTo>
                    <a:pt x="604" y="47"/>
                    <a:pt x="604" y="47"/>
                    <a:pt x="604" y="47"/>
                  </a:cubicBezTo>
                  <a:cubicBezTo>
                    <a:pt x="603" y="46"/>
                    <a:pt x="602" y="46"/>
                    <a:pt x="601" y="45"/>
                  </a:cubicBezTo>
                  <a:cubicBezTo>
                    <a:pt x="602" y="45"/>
                    <a:pt x="603" y="45"/>
                    <a:pt x="603" y="44"/>
                  </a:cubicBezTo>
                  <a:close/>
                  <a:moveTo>
                    <a:pt x="601" y="59"/>
                  </a:moveTo>
                  <a:cubicBezTo>
                    <a:pt x="600" y="50"/>
                    <a:pt x="600" y="50"/>
                    <a:pt x="600" y="50"/>
                  </a:cubicBezTo>
                  <a:cubicBezTo>
                    <a:pt x="602" y="51"/>
                    <a:pt x="603" y="52"/>
                    <a:pt x="604" y="53"/>
                  </a:cubicBezTo>
                  <a:cubicBezTo>
                    <a:pt x="604" y="59"/>
                    <a:pt x="604" y="59"/>
                    <a:pt x="604" y="59"/>
                  </a:cubicBezTo>
                  <a:lnTo>
                    <a:pt x="601" y="5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1716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</p:grpSp>
      <p:pic>
        <p:nvPicPr>
          <p:cNvPr id="21" name="Picture 1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248" y="24880"/>
            <a:ext cx="288519" cy="310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TextBox 45"/>
          <p:cNvSpPr txBox="1"/>
          <p:nvPr/>
        </p:nvSpPr>
        <p:spPr>
          <a:xfrm>
            <a:off x="388767" y="35791"/>
            <a:ext cx="7969925" cy="305852"/>
          </a:xfrm>
          <a:prstGeom prst="rect">
            <a:avLst/>
          </a:prstGeom>
          <a:noFill/>
        </p:spPr>
        <p:txBody>
          <a:bodyPr wrap="square" lIns="74294" tIns="37147" rIns="74294" bIns="37147" rtlCol="0">
            <a:spAutoFit/>
          </a:bodyPr>
          <a:lstStyle>
            <a:defPPr>
              <a:defRPr lang="ru-RU"/>
            </a:defPPr>
            <a:lvl1pPr>
              <a:lnSpc>
                <a:spcPts val="1800"/>
              </a:lnSpc>
              <a:defRPr sz="1500" b="1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 smtClean="0"/>
              <a:t>Объекты </a:t>
            </a:r>
            <a:r>
              <a:rPr lang="ru-RU" dirty="0"/>
              <a:t>накопленного экологического </a:t>
            </a:r>
            <a:r>
              <a:rPr lang="ru-RU" dirty="0" smtClean="0"/>
              <a:t>ущерба</a:t>
            </a:r>
            <a:endParaRPr lang="ru-RU" dirty="0"/>
          </a:p>
        </p:txBody>
      </p:sp>
      <p:sp>
        <p:nvSpPr>
          <p:cNvPr id="50" name="Параллелограмм 49"/>
          <p:cNvSpPr/>
          <p:nvPr/>
        </p:nvSpPr>
        <p:spPr>
          <a:xfrm>
            <a:off x="8649730" y="-6529"/>
            <a:ext cx="494270" cy="149404"/>
          </a:xfrm>
          <a:prstGeom prst="parallelogram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ru-RU" sz="700" b="1" spc="-1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700" b="1" spc="-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75771" y="544243"/>
            <a:ext cx="9053165" cy="43345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800"/>
              </a:lnSpc>
            </a:pPr>
            <a:endParaRPr lang="ru-RU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ru-RU" b="1" u="sng" spc="70" dirty="0">
                <a:solidFill>
                  <a:srgbClr val="002060"/>
                </a:solidFill>
              </a:rPr>
              <a:t>Свердловская область </a:t>
            </a:r>
            <a:endParaRPr lang="ru-RU" b="1" u="sng" spc="70" dirty="0" smtClean="0">
              <a:solidFill>
                <a:srgbClr val="002060"/>
              </a:solidFill>
            </a:endParaRPr>
          </a:p>
          <a:p>
            <a:endParaRPr lang="ru-RU" b="1" u="sng" dirty="0">
              <a:solidFill>
                <a:srgbClr val="002060"/>
              </a:solidFill>
            </a:endParaRPr>
          </a:p>
          <a:p>
            <a:r>
              <a:rPr lang="ru-RU" sz="1600" b="1" dirty="0" smtClean="0">
                <a:solidFill>
                  <a:srgbClr val="619D8A"/>
                </a:solidFill>
              </a:rPr>
              <a:t> - закрытые </a:t>
            </a:r>
            <a:r>
              <a:rPr lang="ru-RU" sz="1600" b="1" dirty="0">
                <a:solidFill>
                  <a:srgbClr val="619D8A"/>
                </a:solidFill>
              </a:rPr>
              <a:t>медные рудники, шахтные воды, </a:t>
            </a:r>
            <a:r>
              <a:rPr lang="ru-RU" sz="1600" b="1" dirty="0" smtClean="0">
                <a:solidFill>
                  <a:srgbClr val="619D8A"/>
                </a:solidFill>
              </a:rPr>
              <a:t>создающие угрозу </a:t>
            </a:r>
            <a:r>
              <a:rPr lang="ru-RU" sz="1600" b="1" dirty="0">
                <a:solidFill>
                  <a:srgbClr val="619D8A"/>
                </a:solidFill>
              </a:rPr>
              <a:t>загрязнения источников питьевого </a:t>
            </a:r>
            <a:r>
              <a:rPr lang="ru-RU" sz="1600" b="1" dirty="0" smtClean="0">
                <a:solidFill>
                  <a:srgbClr val="619D8A"/>
                </a:solidFill>
              </a:rPr>
              <a:t>водоснабжения: </a:t>
            </a:r>
          </a:p>
          <a:p>
            <a:endParaRPr lang="ru-RU" sz="1600" b="1" dirty="0" smtClean="0">
              <a:solidFill>
                <a:srgbClr val="619D8A"/>
              </a:solidFill>
            </a:endParaRPr>
          </a:p>
          <a:p>
            <a:r>
              <a:rPr lang="ru-RU" sz="1600" i="1" dirty="0" err="1" smtClean="0">
                <a:solidFill>
                  <a:schemeClr val="bg1">
                    <a:lumMod val="50000"/>
                  </a:schemeClr>
                </a:solidFill>
              </a:rPr>
              <a:t>Ломовский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bg1">
                    <a:lumMod val="50000"/>
                  </a:schemeClr>
                </a:solidFill>
              </a:rPr>
              <a:t>Карпушинский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bg1">
                    <a:lumMod val="50000"/>
                  </a:schemeClr>
                </a:solidFill>
              </a:rPr>
              <a:t>Левихинский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</a:rPr>
              <a:t>, </a:t>
            </a:r>
            <a:r>
              <a:rPr lang="ru-RU" sz="1600" i="1" dirty="0" err="1">
                <a:solidFill>
                  <a:schemeClr val="bg1">
                    <a:lumMod val="50000"/>
                  </a:schemeClr>
                </a:solidFill>
              </a:rPr>
              <a:t>Дегтярский</a:t>
            </a:r>
            <a:r>
              <a:rPr lang="ru-RU" sz="1600" i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ru-RU" sz="1600" i="1" dirty="0" smtClean="0">
                <a:solidFill>
                  <a:schemeClr val="bg1">
                    <a:lumMod val="50000"/>
                  </a:schemeClr>
                </a:solidFill>
              </a:rPr>
              <a:t>рудники</a:t>
            </a:r>
          </a:p>
          <a:p>
            <a:endParaRPr lang="ru-RU" sz="1600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ru-RU" sz="1600" b="1" dirty="0" smtClean="0">
                <a:solidFill>
                  <a:srgbClr val="619D8A"/>
                </a:solidFill>
              </a:rPr>
              <a:t> - объекты</a:t>
            </a:r>
            <a:r>
              <a:rPr lang="ru-RU" sz="1600" b="1" dirty="0">
                <a:solidFill>
                  <a:srgbClr val="619D8A"/>
                </a:solidFill>
              </a:rPr>
              <a:t>, создающие угрозу подтопления населенных пунктов: </a:t>
            </a:r>
            <a:endParaRPr lang="ru-RU" sz="1600" b="1" dirty="0" smtClean="0">
              <a:solidFill>
                <a:srgbClr val="619D8A"/>
              </a:solidFill>
            </a:endParaRPr>
          </a:p>
          <a:p>
            <a:pPr marL="285750" indent="-285750">
              <a:buFontTx/>
              <a:buChar char="-"/>
            </a:pPr>
            <a:endParaRPr lang="ru-RU" sz="1600" b="1" dirty="0">
              <a:solidFill>
                <a:srgbClr val="619D8A"/>
              </a:solidFill>
            </a:endParaRPr>
          </a:p>
          <a:p>
            <a:r>
              <a:rPr lang="ru-RU" sz="1600" i="1" spc="-30" dirty="0" smtClean="0">
                <a:solidFill>
                  <a:schemeClr val="bg1">
                    <a:lumMod val="50000"/>
                  </a:schemeClr>
                </a:solidFill>
              </a:rPr>
              <a:t>Артемовские </a:t>
            </a:r>
            <a:r>
              <a:rPr lang="ru-RU" sz="1600" i="1" spc="-30" dirty="0">
                <a:solidFill>
                  <a:schemeClr val="bg1">
                    <a:lumMod val="50000"/>
                  </a:schemeClr>
                </a:solidFill>
              </a:rPr>
              <a:t>угольные копи, месторождения золотокварцевых руд </a:t>
            </a:r>
            <a:r>
              <a:rPr lang="ru-RU" sz="1600" i="1" spc="-30" dirty="0" err="1">
                <a:solidFill>
                  <a:schemeClr val="bg1">
                    <a:lumMod val="50000"/>
                  </a:schemeClr>
                </a:solidFill>
              </a:rPr>
              <a:t>Крылатовского</a:t>
            </a:r>
            <a:r>
              <a:rPr lang="ru-RU" sz="1600" i="1" spc="-30" dirty="0">
                <a:solidFill>
                  <a:schemeClr val="bg1">
                    <a:lumMod val="50000"/>
                  </a:schemeClr>
                </a:solidFill>
              </a:rPr>
              <a:t> и Березовского </a:t>
            </a:r>
            <a:r>
              <a:rPr lang="ru-RU" sz="1600" i="1" spc="-30" dirty="0" smtClean="0">
                <a:solidFill>
                  <a:schemeClr val="bg1">
                    <a:lumMod val="50000"/>
                  </a:schemeClr>
                </a:solidFill>
              </a:rPr>
              <a:t>рудников</a:t>
            </a:r>
          </a:p>
          <a:p>
            <a:endParaRPr lang="ru-RU" sz="1600" i="1" spc="-3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ts val="600"/>
              </a:lnSpc>
            </a:pPr>
            <a:endParaRPr lang="ru-RU" dirty="0" smtClean="0">
              <a:solidFill>
                <a:srgbClr val="619D8A"/>
              </a:solidFill>
            </a:endParaRPr>
          </a:p>
          <a:p>
            <a:r>
              <a:rPr lang="ru-RU" b="1" u="sng" spc="70" dirty="0">
                <a:solidFill>
                  <a:srgbClr val="002060"/>
                </a:solidFill>
              </a:rPr>
              <a:t>Челябинская </a:t>
            </a:r>
            <a:r>
              <a:rPr lang="ru-RU" b="1" u="sng" spc="70" dirty="0" smtClean="0">
                <a:solidFill>
                  <a:srgbClr val="002060"/>
                </a:solidFill>
              </a:rPr>
              <a:t>область</a:t>
            </a:r>
          </a:p>
          <a:p>
            <a:endParaRPr lang="ru-RU" b="1" u="sng" spc="70" dirty="0">
              <a:solidFill>
                <a:srgbClr val="002060"/>
              </a:solidFill>
            </a:endParaRPr>
          </a:p>
          <a:p>
            <a:pPr marL="285750" indent="-285750">
              <a:buFontTx/>
              <a:buChar char="-"/>
            </a:pPr>
            <a:r>
              <a:rPr lang="ru-RU" sz="1600" b="1" dirty="0" smtClean="0">
                <a:solidFill>
                  <a:srgbClr val="619D8A"/>
                </a:solidFill>
              </a:rPr>
              <a:t>заброшенные </a:t>
            </a:r>
            <a:r>
              <a:rPr lang="ru-RU" sz="1600" b="1" dirty="0">
                <a:solidFill>
                  <a:srgbClr val="619D8A"/>
                </a:solidFill>
              </a:rPr>
              <a:t>шахты в </a:t>
            </a:r>
            <a:r>
              <a:rPr lang="ru-RU" sz="1600" b="1" dirty="0" smtClean="0">
                <a:solidFill>
                  <a:srgbClr val="619D8A"/>
                </a:solidFill>
              </a:rPr>
              <a:t>городах:</a:t>
            </a:r>
          </a:p>
          <a:p>
            <a:pPr marL="285750" indent="-285750">
              <a:buFontTx/>
              <a:buChar char="-"/>
            </a:pPr>
            <a:endParaRPr lang="ru-RU" sz="1600" b="1" dirty="0" smtClean="0">
              <a:solidFill>
                <a:srgbClr val="619D8A"/>
              </a:solidFill>
            </a:endParaRPr>
          </a:p>
          <a:p>
            <a:r>
              <a:rPr lang="ru-RU" sz="1600" b="1" dirty="0" smtClean="0">
                <a:solidFill>
                  <a:srgbClr val="619D8A"/>
                </a:solidFill>
              </a:rPr>
              <a:t> </a:t>
            </a:r>
            <a:r>
              <a:rPr lang="ru-RU" sz="1600" i="1" spc="-30" dirty="0">
                <a:solidFill>
                  <a:schemeClr val="bg1">
                    <a:lumMod val="50000"/>
                  </a:schemeClr>
                </a:solidFill>
              </a:rPr>
              <a:t>Пласт, Карабаш, Копейск также представляют угрозу здоровью человека и окружающей среде</a:t>
            </a:r>
          </a:p>
        </p:txBody>
      </p: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 rot="5400000">
            <a:off x="457041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91078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449439" y="184186"/>
            <a:ext cx="3753254" cy="500248"/>
            <a:chOff x="449439" y="217766"/>
            <a:chExt cx="3753254" cy="500248"/>
          </a:xfrm>
        </p:grpSpPr>
        <p:sp>
          <p:nvSpPr>
            <p:cNvPr id="154" name="TextBox 153"/>
            <p:cNvSpPr txBox="1"/>
            <p:nvPr/>
          </p:nvSpPr>
          <p:spPr>
            <a:xfrm>
              <a:off x="911919" y="445890"/>
              <a:ext cx="3290774" cy="272124"/>
            </a:xfrm>
            <a:prstGeom prst="rect">
              <a:avLst/>
            </a:prstGeom>
            <a:noFill/>
          </p:spPr>
          <p:txBody>
            <a:bodyPr wrap="square" lIns="91438" tIns="45719" rIns="91438" bIns="45719" rtlCol="0">
              <a:spAutoFit/>
            </a:bodyPr>
            <a:lstStyle/>
            <a:p>
              <a:pPr>
                <a:lnSpc>
                  <a:spcPts val="700"/>
                </a:lnSpc>
              </a:pPr>
              <a:r>
                <a:rPr lang="ru-RU" sz="800" b="1" spc="-1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Федеральная служба по надзору </a:t>
              </a:r>
            </a:p>
            <a:p>
              <a:pPr>
                <a:lnSpc>
                  <a:spcPts val="700"/>
                </a:lnSpc>
              </a:pPr>
              <a:r>
                <a:rPr lang="ru-RU" sz="800" b="1" spc="30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  <a:cs typeface="Arial" panose="020B0604020202020204" pitchFamily="34" charset="0"/>
                </a:rPr>
                <a:t>в сфере природопользования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911920" y="226975"/>
              <a:ext cx="1643395" cy="292386"/>
            </a:xfrm>
            <a:prstGeom prst="rect">
              <a:avLst/>
            </a:prstGeom>
            <a:noFill/>
          </p:spPr>
          <p:txBody>
            <a:bodyPr wrap="none" lIns="91438" tIns="45719" rIns="91438" bIns="45719" rtlCol="0">
              <a:spAutoFit/>
            </a:bodyPr>
            <a:lstStyle/>
            <a:p>
              <a:r>
                <a:rPr lang="ru-RU" sz="1300" b="1" dirty="0">
                  <a:solidFill>
                    <a:schemeClr val="bg1">
                      <a:lumMod val="50000"/>
                    </a:schemeClr>
                  </a:solidFill>
                  <a:latin typeface="Arial Narrow" pitchFamily="34" charset="0"/>
                </a:rPr>
                <a:t>РОСПРИРОДНАДЗОР</a:t>
              </a:r>
            </a:p>
          </p:txBody>
        </p:sp>
        <p:pic>
          <p:nvPicPr>
            <p:cNvPr id="156" name="Picture 110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9439" y="217766"/>
              <a:ext cx="420003" cy="4514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pSp>
        <p:nvGrpSpPr>
          <p:cNvPr id="2" name="Группа 731"/>
          <p:cNvGrpSpPr/>
          <p:nvPr/>
        </p:nvGrpSpPr>
        <p:grpSpPr>
          <a:xfrm>
            <a:off x="3336611" y="1155700"/>
            <a:ext cx="2317750" cy="136526"/>
            <a:chOff x="3717925" y="1155700"/>
            <a:chExt cx="2317750" cy="136526"/>
          </a:xfrm>
          <a:solidFill>
            <a:srgbClr val="2DBDA2"/>
          </a:solidFill>
        </p:grpSpPr>
        <p:sp>
          <p:nvSpPr>
            <p:cNvPr id="29708" name="Freeform 12"/>
            <p:cNvSpPr>
              <a:spLocks/>
            </p:cNvSpPr>
            <p:nvPr/>
          </p:nvSpPr>
          <p:spPr bwMode="auto">
            <a:xfrm>
              <a:off x="419576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09" name="Freeform 13"/>
            <p:cNvSpPr>
              <a:spLocks/>
            </p:cNvSpPr>
            <p:nvPr/>
          </p:nvSpPr>
          <p:spPr bwMode="auto">
            <a:xfrm>
              <a:off x="430371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0" name="Freeform 14"/>
            <p:cNvSpPr>
              <a:spLocks/>
            </p:cNvSpPr>
            <p:nvPr/>
          </p:nvSpPr>
          <p:spPr bwMode="auto">
            <a:xfrm>
              <a:off x="4411663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1" name="Freeform 15"/>
            <p:cNvSpPr>
              <a:spLocks/>
            </p:cNvSpPr>
            <p:nvPr/>
          </p:nvSpPr>
          <p:spPr bwMode="auto">
            <a:xfrm>
              <a:off x="4518025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2" name="Freeform 16"/>
            <p:cNvSpPr>
              <a:spLocks/>
            </p:cNvSpPr>
            <p:nvPr/>
          </p:nvSpPr>
          <p:spPr bwMode="auto">
            <a:xfrm>
              <a:off x="462280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3" name="Freeform 17"/>
            <p:cNvSpPr>
              <a:spLocks/>
            </p:cNvSpPr>
            <p:nvPr/>
          </p:nvSpPr>
          <p:spPr bwMode="auto">
            <a:xfrm>
              <a:off x="473075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4" name="Freeform 18"/>
            <p:cNvSpPr>
              <a:spLocks/>
            </p:cNvSpPr>
            <p:nvPr/>
          </p:nvSpPr>
          <p:spPr bwMode="auto">
            <a:xfrm>
              <a:off x="483870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5" name="Freeform 19"/>
            <p:cNvSpPr>
              <a:spLocks/>
            </p:cNvSpPr>
            <p:nvPr/>
          </p:nvSpPr>
          <p:spPr bwMode="auto">
            <a:xfrm>
              <a:off x="4946650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6" name="Freeform 20"/>
            <p:cNvSpPr>
              <a:spLocks/>
            </p:cNvSpPr>
            <p:nvPr/>
          </p:nvSpPr>
          <p:spPr bwMode="auto">
            <a:xfrm>
              <a:off x="504983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7" name="Freeform 21"/>
            <p:cNvSpPr>
              <a:spLocks/>
            </p:cNvSpPr>
            <p:nvPr/>
          </p:nvSpPr>
          <p:spPr bwMode="auto">
            <a:xfrm>
              <a:off x="515778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8" name="Freeform 22"/>
            <p:cNvSpPr>
              <a:spLocks/>
            </p:cNvSpPr>
            <p:nvPr/>
          </p:nvSpPr>
          <p:spPr bwMode="auto">
            <a:xfrm>
              <a:off x="5265738" y="1247775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19" name="Freeform 23"/>
            <p:cNvSpPr>
              <a:spLocks/>
            </p:cNvSpPr>
            <p:nvPr/>
          </p:nvSpPr>
          <p:spPr bwMode="auto">
            <a:xfrm>
              <a:off x="5373688" y="1247775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9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6" y="3"/>
                    <a:pt x="19" y="2"/>
                  </a:cubicBezTo>
                  <a:cubicBezTo>
                    <a:pt x="20" y="1"/>
                    <a:pt x="19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1" name="Freeform 25"/>
            <p:cNvSpPr>
              <a:spLocks/>
            </p:cNvSpPr>
            <p:nvPr/>
          </p:nvSpPr>
          <p:spPr bwMode="auto">
            <a:xfrm>
              <a:off x="3875088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3" name="Freeform 27"/>
            <p:cNvSpPr>
              <a:spLocks/>
            </p:cNvSpPr>
            <p:nvPr/>
          </p:nvSpPr>
          <p:spPr bwMode="auto">
            <a:xfrm>
              <a:off x="3929063" y="1217613"/>
              <a:ext cx="77788" cy="12700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</a:cxnLst>
              <a:rect l="0" t="0" r="r" b="b"/>
              <a:pathLst>
                <a:path w="20" h="4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6" name="Freeform 30"/>
            <p:cNvSpPr>
              <a:spLocks/>
            </p:cNvSpPr>
            <p:nvPr/>
          </p:nvSpPr>
          <p:spPr bwMode="auto">
            <a:xfrm>
              <a:off x="3717925" y="1155700"/>
              <a:ext cx="73025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19" h="4">
                  <a:moveTo>
                    <a:pt x="10" y="4"/>
                  </a:move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7" name="Freeform 31"/>
            <p:cNvSpPr>
              <a:spLocks/>
            </p:cNvSpPr>
            <p:nvPr/>
          </p:nvSpPr>
          <p:spPr bwMode="auto">
            <a:xfrm>
              <a:off x="38211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28" name="Freeform 32"/>
            <p:cNvSpPr>
              <a:spLocks/>
            </p:cNvSpPr>
            <p:nvPr/>
          </p:nvSpPr>
          <p:spPr bwMode="auto">
            <a:xfrm>
              <a:off x="39290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1" name="Freeform 35"/>
            <p:cNvSpPr>
              <a:spLocks/>
            </p:cNvSpPr>
            <p:nvPr/>
          </p:nvSpPr>
          <p:spPr bwMode="auto">
            <a:xfrm>
              <a:off x="4249738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2" name="Freeform 36"/>
            <p:cNvSpPr>
              <a:spLocks/>
            </p:cNvSpPr>
            <p:nvPr/>
          </p:nvSpPr>
          <p:spPr bwMode="auto">
            <a:xfrm>
              <a:off x="4357688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3" name="Freeform 37"/>
            <p:cNvSpPr>
              <a:spLocks/>
            </p:cNvSpPr>
            <p:nvPr/>
          </p:nvSpPr>
          <p:spPr bwMode="auto">
            <a:xfrm>
              <a:off x="4464050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4" name="Freeform 38"/>
            <p:cNvSpPr>
              <a:spLocks/>
            </p:cNvSpPr>
            <p:nvPr/>
          </p:nvSpPr>
          <p:spPr bwMode="auto">
            <a:xfrm>
              <a:off x="456882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5" name="Freeform 39"/>
            <p:cNvSpPr>
              <a:spLocks/>
            </p:cNvSpPr>
            <p:nvPr/>
          </p:nvSpPr>
          <p:spPr bwMode="auto">
            <a:xfrm>
              <a:off x="467677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6" name="Freeform 40"/>
            <p:cNvSpPr>
              <a:spLocks/>
            </p:cNvSpPr>
            <p:nvPr/>
          </p:nvSpPr>
          <p:spPr bwMode="auto">
            <a:xfrm>
              <a:off x="478472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7" name="Freeform 41"/>
            <p:cNvSpPr>
              <a:spLocks/>
            </p:cNvSpPr>
            <p:nvPr/>
          </p:nvSpPr>
          <p:spPr bwMode="auto">
            <a:xfrm>
              <a:off x="4892675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8" name="Freeform 42"/>
            <p:cNvSpPr>
              <a:spLocks/>
            </p:cNvSpPr>
            <p:nvPr/>
          </p:nvSpPr>
          <p:spPr bwMode="auto">
            <a:xfrm>
              <a:off x="499586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39" name="Freeform 43"/>
            <p:cNvSpPr>
              <a:spLocks/>
            </p:cNvSpPr>
            <p:nvPr/>
          </p:nvSpPr>
          <p:spPr bwMode="auto">
            <a:xfrm>
              <a:off x="510381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0" name="Freeform 44"/>
            <p:cNvSpPr>
              <a:spLocks/>
            </p:cNvSpPr>
            <p:nvPr/>
          </p:nvSpPr>
          <p:spPr bwMode="auto">
            <a:xfrm>
              <a:off x="5211763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2"/>
                    <a:pt x="13" y="2"/>
                    <a:pt x="10" y="2"/>
                  </a:cubicBezTo>
                  <a:cubicBezTo>
                    <a:pt x="7" y="2"/>
                    <a:pt x="5" y="2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1" name="Freeform 45"/>
            <p:cNvSpPr>
              <a:spLocks/>
            </p:cNvSpPr>
            <p:nvPr/>
          </p:nvSpPr>
          <p:spPr bwMode="auto">
            <a:xfrm>
              <a:off x="5319713" y="1277938"/>
              <a:ext cx="76200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2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2"/>
                  </a:cubicBez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2"/>
                    <a:pt x="12" y="2"/>
                    <a:pt x="10" y="2"/>
                  </a:cubicBezTo>
                  <a:cubicBezTo>
                    <a:pt x="7" y="2"/>
                    <a:pt x="4" y="2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2" name="Freeform 46"/>
            <p:cNvSpPr>
              <a:spLocks/>
            </p:cNvSpPr>
            <p:nvPr/>
          </p:nvSpPr>
          <p:spPr bwMode="auto">
            <a:xfrm>
              <a:off x="5422900" y="1277938"/>
              <a:ext cx="77788" cy="14288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2"/>
                  </a:cubicBezTo>
                  <a:cubicBezTo>
                    <a:pt x="20" y="1"/>
                    <a:pt x="20" y="1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2"/>
                    <a:pt x="13" y="2"/>
                    <a:pt x="10" y="2"/>
                  </a:cubicBezTo>
                  <a:cubicBezTo>
                    <a:pt x="8" y="2"/>
                    <a:pt x="5" y="2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3" name="Freeform 47"/>
            <p:cNvSpPr>
              <a:spLocks/>
            </p:cNvSpPr>
            <p:nvPr/>
          </p:nvSpPr>
          <p:spPr bwMode="auto">
            <a:xfrm>
              <a:off x="5476875" y="1247775"/>
              <a:ext cx="77788" cy="14288"/>
            </a:xfrm>
            <a:custGeom>
              <a:avLst/>
              <a:gdLst/>
              <a:ahLst/>
              <a:cxnLst>
                <a:cxn ang="0">
                  <a:pos x="20" y="2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2"/>
                </a:cxn>
                <a:cxn ang="0">
                  <a:pos x="10" y="4"/>
                </a:cxn>
                <a:cxn ang="0">
                  <a:pos x="20" y="2"/>
                </a:cxn>
              </a:cxnLst>
              <a:rect l="0" t="0" r="r" b="b"/>
              <a:pathLst>
                <a:path w="20" h="4">
                  <a:moveTo>
                    <a:pt x="20" y="2"/>
                  </a:moveTo>
                  <a:cubicBezTo>
                    <a:pt x="20" y="1"/>
                    <a:pt x="20" y="1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4" y="4"/>
                    <a:pt x="17" y="3"/>
                    <a:pt x="20" y="2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5" name="Freeform 49"/>
            <p:cNvSpPr>
              <a:spLocks/>
            </p:cNvSpPr>
            <p:nvPr/>
          </p:nvSpPr>
          <p:spPr bwMode="auto">
            <a:xfrm>
              <a:off x="39830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6" name="Freeform 50"/>
            <p:cNvSpPr>
              <a:spLocks/>
            </p:cNvSpPr>
            <p:nvPr/>
          </p:nvSpPr>
          <p:spPr bwMode="auto">
            <a:xfrm>
              <a:off x="4090988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7" name="Freeform 51"/>
            <p:cNvSpPr>
              <a:spLocks/>
            </p:cNvSpPr>
            <p:nvPr/>
          </p:nvSpPr>
          <p:spPr bwMode="auto">
            <a:xfrm>
              <a:off x="419576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8" name="Freeform 52"/>
            <p:cNvSpPr>
              <a:spLocks/>
            </p:cNvSpPr>
            <p:nvPr/>
          </p:nvSpPr>
          <p:spPr bwMode="auto">
            <a:xfrm>
              <a:off x="430371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49" name="Freeform 53"/>
            <p:cNvSpPr>
              <a:spLocks/>
            </p:cNvSpPr>
            <p:nvPr/>
          </p:nvSpPr>
          <p:spPr bwMode="auto">
            <a:xfrm>
              <a:off x="4411663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0" name="Freeform 54"/>
            <p:cNvSpPr>
              <a:spLocks/>
            </p:cNvSpPr>
            <p:nvPr/>
          </p:nvSpPr>
          <p:spPr bwMode="auto">
            <a:xfrm>
              <a:off x="4518025" y="1185863"/>
              <a:ext cx="77788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1" name="Freeform 55"/>
            <p:cNvSpPr>
              <a:spLocks/>
            </p:cNvSpPr>
            <p:nvPr/>
          </p:nvSpPr>
          <p:spPr bwMode="auto">
            <a:xfrm>
              <a:off x="462280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2" name="Freeform 56"/>
            <p:cNvSpPr>
              <a:spLocks/>
            </p:cNvSpPr>
            <p:nvPr/>
          </p:nvSpPr>
          <p:spPr bwMode="auto">
            <a:xfrm>
              <a:off x="473075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3" name="Freeform 57"/>
            <p:cNvSpPr>
              <a:spLocks/>
            </p:cNvSpPr>
            <p:nvPr/>
          </p:nvSpPr>
          <p:spPr bwMode="auto">
            <a:xfrm>
              <a:off x="4838700" y="1185863"/>
              <a:ext cx="76200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4" name="Freeform 58"/>
            <p:cNvSpPr>
              <a:spLocks/>
            </p:cNvSpPr>
            <p:nvPr/>
          </p:nvSpPr>
          <p:spPr bwMode="auto">
            <a:xfrm>
              <a:off x="4946650" y="1185863"/>
              <a:ext cx="76200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19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5" name="Freeform 59"/>
            <p:cNvSpPr>
              <a:spLocks/>
            </p:cNvSpPr>
            <p:nvPr/>
          </p:nvSpPr>
          <p:spPr bwMode="auto">
            <a:xfrm>
              <a:off x="50498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6" name="Freeform 60"/>
            <p:cNvSpPr>
              <a:spLocks/>
            </p:cNvSpPr>
            <p:nvPr/>
          </p:nvSpPr>
          <p:spPr bwMode="auto">
            <a:xfrm>
              <a:off x="515778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7" name="Freeform 61"/>
            <p:cNvSpPr>
              <a:spLocks/>
            </p:cNvSpPr>
            <p:nvPr/>
          </p:nvSpPr>
          <p:spPr bwMode="auto">
            <a:xfrm>
              <a:off x="5265738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8" name="Freeform 62"/>
            <p:cNvSpPr>
              <a:spLocks/>
            </p:cNvSpPr>
            <p:nvPr/>
          </p:nvSpPr>
          <p:spPr bwMode="auto">
            <a:xfrm>
              <a:off x="5373688" y="1185863"/>
              <a:ext cx="76200" cy="14288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1" y="0"/>
                </a:cxn>
              </a:cxnLst>
              <a:rect l="0" t="0" r="r" b="b"/>
              <a:pathLst>
                <a:path w="20" h="4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9" y="4"/>
                    <a:pt x="9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6" y="3"/>
                    <a:pt x="19" y="1"/>
                  </a:cubicBezTo>
                  <a:cubicBezTo>
                    <a:pt x="20" y="1"/>
                    <a:pt x="19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2" y="0"/>
                    <a:pt x="1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59" name="Freeform 63"/>
            <p:cNvSpPr>
              <a:spLocks/>
            </p:cNvSpPr>
            <p:nvPr/>
          </p:nvSpPr>
          <p:spPr bwMode="auto">
            <a:xfrm>
              <a:off x="5476875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0" name="Freeform 64"/>
            <p:cNvSpPr>
              <a:spLocks/>
            </p:cNvSpPr>
            <p:nvPr/>
          </p:nvSpPr>
          <p:spPr bwMode="auto">
            <a:xfrm>
              <a:off x="5584825" y="1185863"/>
              <a:ext cx="77788" cy="14288"/>
            </a:xfrm>
            <a:custGeom>
              <a:avLst/>
              <a:gdLst/>
              <a:ahLst/>
              <a:cxnLst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</a:cxnLst>
              <a:rect l="0" t="0" r="r" b="b"/>
              <a:pathLst>
                <a:path w="20" h="4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1" name="Freeform 65"/>
            <p:cNvSpPr>
              <a:spLocks/>
            </p:cNvSpPr>
            <p:nvPr/>
          </p:nvSpPr>
          <p:spPr bwMode="auto">
            <a:xfrm>
              <a:off x="5692775" y="1185863"/>
              <a:ext cx="77788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20" h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2" name="Freeform 66"/>
            <p:cNvSpPr>
              <a:spLocks/>
            </p:cNvSpPr>
            <p:nvPr/>
          </p:nvSpPr>
          <p:spPr bwMode="auto">
            <a:xfrm>
              <a:off x="5800725" y="1185863"/>
              <a:ext cx="73025" cy="142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"/>
                </a:cxn>
                <a:cxn ang="0">
                  <a:pos x="9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9" y="2"/>
                </a:cxn>
                <a:cxn ang="0">
                  <a:pos x="2" y="0"/>
                </a:cxn>
                <a:cxn ang="0">
                  <a:pos x="0" y="0"/>
                </a:cxn>
              </a:cxnLst>
              <a:rect l="0" t="0" r="r" b="b"/>
              <a:pathLst>
                <a:path w="19" h="4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9" y="4"/>
                  </a:cubicBez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9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4" name="Freeform 68"/>
            <p:cNvSpPr>
              <a:spLocks/>
            </p:cNvSpPr>
            <p:nvPr/>
          </p:nvSpPr>
          <p:spPr bwMode="auto">
            <a:xfrm>
              <a:off x="403701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5" name="Freeform 69"/>
            <p:cNvSpPr>
              <a:spLocks/>
            </p:cNvSpPr>
            <p:nvPr/>
          </p:nvSpPr>
          <p:spPr bwMode="auto">
            <a:xfrm>
              <a:off x="414178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6" name="Freeform 70"/>
            <p:cNvSpPr>
              <a:spLocks/>
            </p:cNvSpPr>
            <p:nvPr/>
          </p:nvSpPr>
          <p:spPr bwMode="auto">
            <a:xfrm>
              <a:off x="424973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7" name="Freeform 71"/>
            <p:cNvSpPr>
              <a:spLocks/>
            </p:cNvSpPr>
            <p:nvPr/>
          </p:nvSpPr>
          <p:spPr bwMode="auto">
            <a:xfrm>
              <a:off x="4357688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8" name="Freeform 72"/>
            <p:cNvSpPr>
              <a:spLocks/>
            </p:cNvSpPr>
            <p:nvPr/>
          </p:nvSpPr>
          <p:spPr bwMode="auto">
            <a:xfrm>
              <a:off x="446405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69" name="Freeform 73"/>
            <p:cNvSpPr>
              <a:spLocks/>
            </p:cNvSpPr>
            <p:nvPr/>
          </p:nvSpPr>
          <p:spPr bwMode="auto">
            <a:xfrm>
              <a:off x="456882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0" name="Freeform 74"/>
            <p:cNvSpPr>
              <a:spLocks/>
            </p:cNvSpPr>
            <p:nvPr/>
          </p:nvSpPr>
          <p:spPr bwMode="auto">
            <a:xfrm>
              <a:off x="467677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1" name="Freeform 75"/>
            <p:cNvSpPr>
              <a:spLocks/>
            </p:cNvSpPr>
            <p:nvPr/>
          </p:nvSpPr>
          <p:spPr bwMode="auto">
            <a:xfrm>
              <a:off x="478472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2" name="Freeform 76"/>
            <p:cNvSpPr>
              <a:spLocks/>
            </p:cNvSpPr>
            <p:nvPr/>
          </p:nvSpPr>
          <p:spPr bwMode="auto">
            <a:xfrm>
              <a:off x="4892675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3" name="Freeform 77"/>
            <p:cNvSpPr>
              <a:spLocks/>
            </p:cNvSpPr>
            <p:nvPr/>
          </p:nvSpPr>
          <p:spPr bwMode="auto">
            <a:xfrm>
              <a:off x="499586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4" name="Freeform 78"/>
            <p:cNvSpPr>
              <a:spLocks/>
            </p:cNvSpPr>
            <p:nvPr/>
          </p:nvSpPr>
          <p:spPr bwMode="auto">
            <a:xfrm>
              <a:off x="510381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5" name="Freeform 79"/>
            <p:cNvSpPr>
              <a:spLocks/>
            </p:cNvSpPr>
            <p:nvPr/>
          </p:nvSpPr>
          <p:spPr bwMode="auto">
            <a:xfrm>
              <a:off x="5211763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6" name="Freeform 80"/>
            <p:cNvSpPr>
              <a:spLocks/>
            </p:cNvSpPr>
            <p:nvPr/>
          </p:nvSpPr>
          <p:spPr bwMode="auto">
            <a:xfrm>
              <a:off x="5319713" y="1217613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7" name="Freeform 81"/>
            <p:cNvSpPr>
              <a:spLocks/>
            </p:cNvSpPr>
            <p:nvPr/>
          </p:nvSpPr>
          <p:spPr bwMode="auto">
            <a:xfrm>
              <a:off x="542290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8" name="Freeform 82"/>
            <p:cNvSpPr>
              <a:spLocks/>
            </p:cNvSpPr>
            <p:nvPr/>
          </p:nvSpPr>
          <p:spPr bwMode="auto">
            <a:xfrm>
              <a:off x="5530850" y="1217613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79" name="Freeform 83"/>
            <p:cNvSpPr>
              <a:spLocks/>
            </p:cNvSpPr>
            <p:nvPr/>
          </p:nvSpPr>
          <p:spPr bwMode="auto">
            <a:xfrm>
              <a:off x="5638800" y="1217613"/>
              <a:ext cx="77788" cy="12700"/>
            </a:xfrm>
            <a:custGeom>
              <a:avLst/>
              <a:gdLst/>
              <a:ahLst/>
              <a:cxnLst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  <a:cxn ang="0">
                  <a:pos x="19" y="1"/>
                </a:cxn>
              </a:cxnLst>
              <a:rect l="0" t="0" r="r" b="b"/>
              <a:pathLst>
                <a:path w="20" h="4">
                  <a:moveTo>
                    <a:pt x="19" y="1"/>
                  </a:move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2" name="Freeform 86"/>
            <p:cNvSpPr>
              <a:spLocks/>
            </p:cNvSpPr>
            <p:nvPr/>
          </p:nvSpPr>
          <p:spPr bwMode="auto">
            <a:xfrm>
              <a:off x="40370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3" name="Freeform 87"/>
            <p:cNvSpPr>
              <a:spLocks/>
            </p:cNvSpPr>
            <p:nvPr/>
          </p:nvSpPr>
          <p:spPr bwMode="auto">
            <a:xfrm>
              <a:off x="414178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4" name="Freeform 88"/>
            <p:cNvSpPr>
              <a:spLocks/>
            </p:cNvSpPr>
            <p:nvPr/>
          </p:nvSpPr>
          <p:spPr bwMode="auto">
            <a:xfrm>
              <a:off x="424973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5" name="Freeform 89"/>
            <p:cNvSpPr>
              <a:spLocks/>
            </p:cNvSpPr>
            <p:nvPr/>
          </p:nvSpPr>
          <p:spPr bwMode="auto">
            <a:xfrm>
              <a:off x="4357688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6" name="Freeform 90"/>
            <p:cNvSpPr>
              <a:spLocks/>
            </p:cNvSpPr>
            <p:nvPr/>
          </p:nvSpPr>
          <p:spPr bwMode="auto">
            <a:xfrm>
              <a:off x="446405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7" name="Freeform 91"/>
            <p:cNvSpPr>
              <a:spLocks/>
            </p:cNvSpPr>
            <p:nvPr/>
          </p:nvSpPr>
          <p:spPr bwMode="auto">
            <a:xfrm>
              <a:off x="45688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8" name="Freeform 92"/>
            <p:cNvSpPr>
              <a:spLocks/>
            </p:cNvSpPr>
            <p:nvPr/>
          </p:nvSpPr>
          <p:spPr bwMode="auto">
            <a:xfrm>
              <a:off x="46767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89" name="Freeform 93"/>
            <p:cNvSpPr>
              <a:spLocks/>
            </p:cNvSpPr>
            <p:nvPr/>
          </p:nvSpPr>
          <p:spPr bwMode="auto">
            <a:xfrm>
              <a:off x="47847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0" name="Freeform 94"/>
            <p:cNvSpPr>
              <a:spLocks/>
            </p:cNvSpPr>
            <p:nvPr/>
          </p:nvSpPr>
          <p:spPr bwMode="auto">
            <a:xfrm>
              <a:off x="48926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1" name="Freeform 95"/>
            <p:cNvSpPr>
              <a:spLocks/>
            </p:cNvSpPr>
            <p:nvPr/>
          </p:nvSpPr>
          <p:spPr bwMode="auto">
            <a:xfrm>
              <a:off x="49958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2" name="Freeform 96"/>
            <p:cNvSpPr>
              <a:spLocks/>
            </p:cNvSpPr>
            <p:nvPr/>
          </p:nvSpPr>
          <p:spPr bwMode="auto">
            <a:xfrm>
              <a:off x="510381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3" name="Freeform 97"/>
            <p:cNvSpPr>
              <a:spLocks/>
            </p:cNvSpPr>
            <p:nvPr/>
          </p:nvSpPr>
          <p:spPr bwMode="auto">
            <a:xfrm>
              <a:off x="5211763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4" name="Freeform 98"/>
            <p:cNvSpPr>
              <a:spLocks/>
            </p:cNvSpPr>
            <p:nvPr/>
          </p:nvSpPr>
          <p:spPr bwMode="auto">
            <a:xfrm>
              <a:off x="5319713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8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3" y="0"/>
                  </a:cubicBezTo>
                  <a:cubicBezTo>
                    <a:pt x="2" y="0"/>
                    <a:pt x="2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5" name="Freeform 99"/>
            <p:cNvSpPr>
              <a:spLocks/>
            </p:cNvSpPr>
            <p:nvPr/>
          </p:nvSpPr>
          <p:spPr bwMode="auto">
            <a:xfrm>
              <a:off x="542290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1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1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6" name="Freeform 100"/>
            <p:cNvSpPr>
              <a:spLocks/>
            </p:cNvSpPr>
            <p:nvPr/>
          </p:nvSpPr>
          <p:spPr bwMode="auto">
            <a:xfrm>
              <a:off x="553085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0" y="4"/>
                </a:cxn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0" y="4"/>
                    <a:pt x="10" y="4"/>
                    <a:pt x="10" y="4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9" y="0"/>
                    <a:pt x="18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3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7" name="Freeform 101"/>
            <p:cNvSpPr>
              <a:spLocks/>
            </p:cNvSpPr>
            <p:nvPr/>
          </p:nvSpPr>
          <p:spPr bwMode="auto">
            <a:xfrm>
              <a:off x="5638800" y="1155700"/>
              <a:ext cx="77788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3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8" name="Freeform 102"/>
            <p:cNvSpPr>
              <a:spLocks/>
            </p:cNvSpPr>
            <p:nvPr/>
          </p:nvSpPr>
          <p:spPr bwMode="auto">
            <a:xfrm>
              <a:off x="5746750" y="1155700"/>
              <a:ext cx="73025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1"/>
                </a:cxn>
                <a:cxn ang="0">
                  <a:pos x="10" y="4"/>
                </a:cxn>
              </a:cxnLst>
              <a:rect l="0" t="0" r="r" b="b"/>
              <a:pathLst>
                <a:path w="19" h="4">
                  <a:moveTo>
                    <a:pt x="10" y="4"/>
                  </a:moveTo>
                  <a:cubicBezTo>
                    <a:pt x="13" y="4"/>
                    <a:pt x="16" y="3"/>
                    <a:pt x="19" y="1"/>
                  </a:cubicBezTo>
                  <a:cubicBezTo>
                    <a:pt x="19" y="1"/>
                    <a:pt x="19" y="0"/>
                    <a:pt x="19" y="0"/>
                  </a:cubicBezTo>
                  <a:cubicBezTo>
                    <a:pt x="18" y="0"/>
                    <a:pt x="17" y="0"/>
                    <a:pt x="17" y="0"/>
                  </a:cubicBezTo>
                  <a:cubicBezTo>
                    <a:pt x="15" y="1"/>
                    <a:pt x="12" y="2"/>
                    <a:pt x="10" y="2"/>
                  </a:cubicBezTo>
                  <a:cubicBezTo>
                    <a:pt x="7" y="2"/>
                    <a:pt x="4" y="1"/>
                    <a:pt x="2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799" name="Freeform 103"/>
            <p:cNvSpPr>
              <a:spLocks/>
            </p:cNvSpPr>
            <p:nvPr/>
          </p:nvSpPr>
          <p:spPr bwMode="auto">
            <a:xfrm>
              <a:off x="585152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20" y="1"/>
                </a:cxn>
                <a:cxn ang="0">
                  <a:pos x="20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20" y="1"/>
                  </a:cubicBezTo>
                  <a:cubicBezTo>
                    <a:pt x="20" y="1"/>
                    <a:pt x="20" y="0"/>
                    <a:pt x="20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6" y="1"/>
                    <a:pt x="13" y="2"/>
                    <a:pt x="10" y="2"/>
                  </a:cubicBezTo>
                  <a:cubicBezTo>
                    <a:pt x="8" y="2"/>
                    <a:pt x="5" y="1"/>
                    <a:pt x="3" y="0"/>
                  </a:cubicBezTo>
                  <a:cubicBezTo>
                    <a:pt x="3" y="0"/>
                    <a:pt x="2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7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800" name="Freeform 104"/>
            <p:cNvSpPr>
              <a:spLocks/>
            </p:cNvSpPr>
            <p:nvPr/>
          </p:nvSpPr>
          <p:spPr bwMode="auto">
            <a:xfrm>
              <a:off x="5959475" y="1155700"/>
              <a:ext cx="76200" cy="12700"/>
            </a:xfrm>
            <a:custGeom>
              <a:avLst/>
              <a:gdLst/>
              <a:ahLst/>
              <a:cxnLst>
                <a:cxn ang="0">
                  <a:pos x="10" y="4"/>
                </a:cxn>
                <a:cxn ang="0">
                  <a:pos x="19" y="1"/>
                </a:cxn>
                <a:cxn ang="0">
                  <a:pos x="19" y="0"/>
                </a:cxn>
                <a:cxn ang="0">
                  <a:pos x="17" y="0"/>
                </a:cxn>
                <a:cxn ang="0">
                  <a:pos x="10" y="2"/>
                </a:cxn>
                <a:cxn ang="0">
                  <a:pos x="3" y="0"/>
                </a:cxn>
                <a:cxn ang="0">
                  <a:pos x="1" y="0"/>
                </a:cxn>
                <a:cxn ang="0">
                  <a:pos x="1" y="1"/>
                </a:cxn>
                <a:cxn ang="0">
                  <a:pos x="10" y="4"/>
                </a:cxn>
              </a:cxnLst>
              <a:rect l="0" t="0" r="r" b="b"/>
              <a:pathLst>
                <a:path w="20" h="4">
                  <a:moveTo>
                    <a:pt x="10" y="4"/>
                  </a:moveTo>
                  <a:cubicBezTo>
                    <a:pt x="14" y="4"/>
                    <a:pt x="17" y="3"/>
                    <a:pt x="19" y="1"/>
                  </a:cubicBezTo>
                  <a:cubicBezTo>
                    <a:pt x="20" y="1"/>
                    <a:pt x="20" y="0"/>
                    <a:pt x="19" y="0"/>
                  </a:cubicBezTo>
                  <a:cubicBezTo>
                    <a:pt x="19" y="0"/>
                    <a:pt x="18" y="0"/>
                    <a:pt x="17" y="0"/>
                  </a:cubicBezTo>
                  <a:cubicBezTo>
                    <a:pt x="15" y="1"/>
                    <a:pt x="13" y="2"/>
                    <a:pt x="10" y="2"/>
                  </a:cubicBezTo>
                  <a:cubicBezTo>
                    <a:pt x="7" y="2"/>
                    <a:pt x="5" y="1"/>
                    <a:pt x="3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1"/>
                    <a:pt x="1" y="1"/>
                  </a:cubicBezTo>
                  <a:cubicBezTo>
                    <a:pt x="3" y="3"/>
                    <a:pt x="6" y="4"/>
                    <a:pt x="10" y="4"/>
                  </a:cubicBez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029" name="AutoShape 5"/>
          <p:cNvSpPr>
            <a:spLocks noChangeAspect="1" noChangeArrowheads="1" noTextEdit="1"/>
          </p:cNvSpPr>
          <p:nvPr/>
        </p:nvSpPr>
        <p:spPr bwMode="auto">
          <a:xfrm>
            <a:off x="-3175" y="774703"/>
            <a:ext cx="9150350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1" name="Freeform 7"/>
          <p:cNvSpPr>
            <a:spLocks noEditPoints="1"/>
          </p:cNvSpPr>
          <p:nvPr/>
        </p:nvSpPr>
        <p:spPr bwMode="auto">
          <a:xfrm>
            <a:off x="-3175" y="774703"/>
            <a:ext cx="9150350" cy="555625"/>
          </a:xfrm>
          <a:custGeom>
            <a:avLst/>
            <a:gdLst/>
            <a:ahLst/>
            <a:cxnLst>
              <a:cxn ang="0">
                <a:pos x="3360" y="114"/>
              </a:cxn>
              <a:cxn ang="0">
                <a:pos x="3268" y="112"/>
              </a:cxn>
              <a:cxn ang="0">
                <a:pos x="3211" y="96"/>
              </a:cxn>
              <a:cxn ang="0">
                <a:pos x="3161" y="109"/>
              </a:cxn>
              <a:cxn ang="0">
                <a:pos x="2956" y="94"/>
              </a:cxn>
              <a:cxn ang="0">
                <a:pos x="2861" y="65"/>
              </a:cxn>
              <a:cxn ang="0">
                <a:pos x="2776" y="114"/>
              </a:cxn>
              <a:cxn ang="0">
                <a:pos x="2698" y="152"/>
              </a:cxn>
              <a:cxn ang="0">
                <a:pos x="2441" y="153"/>
              </a:cxn>
              <a:cxn ang="0">
                <a:pos x="2281" y="202"/>
              </a:cxn>
              <a:cxn ang="0">
                <a:pos x="2156" y="228"/>
              </a:cxn>
              <a:cxn ang="0">
                <a:pos x="1509" y="202"/>
              </a:cxn>
              <a:cxn ang="0">
                <a:pos x="1376" y="167"/>
              </a:cxn>
              <a:cxn ang="0">
                <a:pos x="1231" y="118"/>
              </a:cxn>
              <a:cxn ang="0">
                <a:pos x="1188" y="152"/>
              </a:cxn>
              <a:cxn ang="0">
                <a:pos x="1017" y="126"/>
              </a:cxn>
              <a:cxn ang="0">
                <a:pos x="855" y="128"/>
              </a:cxn>
              <a:cxn ang="0">
                <a:pos x="784" y="88"/>
              </a:cxn>
              <a:cxn ang="0">
                <a:pos x="706" y="85"/>
              </a:cxn>
              <a:cxn ang="0">
                <a:pos x="651" y="83"/>
              </a:cxn>
              <a:cxn ang="0">
                <a:pos x="588" y="151"/>
              </a:cxn>
              <a:cxn ang="0">
                <a:pos x="527" y="133"/>
              </a:cxn>
              <a:cxn ang="0">
                <a:pos x="454" y="123"/>
              </a:cxn>
              <a:cxn ang="0">
                <a:pos x="402" y="156"/>
              </a:cxn>
              <a:cxn ang="0">
                <a:pos x="486" y="127"/>
              </a:cxn>
              <a:cxn ang="0">
                <a:pos x="569" y="124"/>
              </a:cxn>
              <a:cxn ang="0">
                <a:pos x="604" y="156"/>
              </a:cxn>
              <a:cxn ang="0">
                <a:pos x="663" y="156"/>
              </a:cxn>
              <a:cxn ang="0">
                <a:pos x="704" y="104"/>
              </a:cxn>
              <a:cxn ang="0">
                <a:pos x="777" y="158"/>
              </a:cxn>
              <a:cxn ang="0">
                <a:pos x="790" y="90"/>
              </a:cxn>
              <a:cxn ang="0">
                <a:pos x="815" y="156"/>
              </a:cxn>
              <a:cxn ang="0">
                <a:pos x="939" y="158"/>
              </a:cxn>
              <a:cxn ang="0">
                <a:pos x="1153" y="120"/>
              </a:cxn>
              <a:cxn ang="0">
                <a:pos x="1235" y="157"/>
              </a:cxn>
              <a:cxn ang="0">
                <a:pos x="1416" y="185"/>
              </a:cxn>
              <a:cxn ang="0">
                <a:pos x="1560" y="209"/>
              </a:cxn>
              <a:cxn ang="0">
                <a:pos x="2172" y="233"/>
              </a:cxn>
              <a:cxn ang="0">
                <a:pos x="2300" y="200"/>
              </a:cxn>
              <a:cxn ang="0">
                <a:pos x="2541" y="158"/>
              </a:cxn>
              <a:cxn ang="0">
                <a:pos x="2733" y="111"/>
              </a:cxn>
              <a:cxn ang="0">
                <a:pos x="2808" y="138"/>
              </a:cxn>
              <a:cxn ang="0">
                <a:pos x="2891" y="158"/>
              </a:cxn>
              <a:cxn ang="0">
                <a:pos x="2932" y="124"/>
              </a:cxn>
              <a:cxn ang="0">
                <a:pos x="2989" y="158"/>
              </a:cxn>
              <a:cxn ang="0">
                <a:pos x="3040" y="121"/>
              </a:cxn>
              <a:cxn ang="0">
                <a:pos x="3069" y="112"/>
              </a:cxn>
              <a:cxn ang="0">
                <a:pos x="3103" y="114"/>
              </a:cxn>
              <a:cxn ang="0">
                <a:pos x="3133" y="111"/>
              </a:cxn>
              <a:cxn ang="0">
                <a:pos x="3167" y="7"/>
              </a:cxn>
              <a:cxn ang="0">
                <a:pos x="3216" y="8"/>
              </a:cxn>
              <a:cxn ang="0">
                <a:pos x="3262" y="156"/>
              </a:cxn>
              <a:cxn ang="0">
                <a:pos x="3361" y="121"/>
              </a:cxn>
              <a:cxn ang="0">
                <a:pos x="3390" y="145"/>
              </a:cxn>
              <a:cxn ang="0">
                <a:pos x="734" y="126"/>
              </a:cxn>
              <a:cxn ang="0">
                <a:pos x="774" y="132"/>
              </a:cxn>
              <a:cxn ang="0">
                <a:pos x="1229" y="152"/>
              </a:cxn>
              <a:cxn ang="0">
                <a:pos x="1243" y="131"/>
              </a:cxn>
              <a:cxn ang="0">
                <a:pos x="2926" y="153"/>
              </a:cxn>
              <a:cxn ang="0">
                <a:pos x="3052" y="153"/>
              </a:cxn>
              <a:cxn ang="0">
                <a:pos x="3390" y="130"/>
              </a:cxn>
            </a:cxnLst>
            <a:rect l="0" t="0" r="r" b="b"/>
            <a:pathLst>
              <a:path w="3849" h="234">
                <a:moveTo>
                  <a:pt x="3849" y="154"/>
                </a:moveTo>
                <a:cubicBezTo>
                  <a:pt x="3451" y="153"/>
                  <a:pt x="3451" y="153"/>
                  <a:pt x="3451" y="153"/>
                </a:cubicBezTo>
                <a:cubicBezTo>
                  <a:pt x="3445" y="149"/>
                  <a:pt x="3440" y="145"/>
                  <a:pt x="3434" y="141"/>
                </a:cubicBezTo>
                <a:cubicBezTo>
                  <a:pt x="3433" y="140"/>
                  <a:pt x="3432" y="140"/>
                  <a:pt x="3430" y="140"/>
                </a:cubicBezTo>
                <a:cubicBezTo>
                  <a:pt x="3423" y="140"/>
                  <a:pt x="3415" y="140"/>
                  <a:pt x="3407" y="140"/>
                </a:cubicBezTo>
                <a:cubicBezTo>
                  <a:pt x="3403" y="140"/>
                  <a:pt x="3403" y="140"/>
                  <a:pt x="3403" y="140"/>
                </a:cubicBezTo>
                <a:cubicBezTo>
                  <a:pt x="3403" y="127"/>
                  <a:pt x="3403" y="127"/>
                  <a:pt x="3403" y="127"/>
                </a:cubicBezTo>
                <a:cubicBezTo>
                  <a:pt x="3403" y="123"/>
                  <a:pt x="3398" y="119"/>
                  <a:pt x="3392" y="119"/>
                </a:cubicBezTo>
                <a:cubicBezTo>
                  <a:pt x="3384" y="119"/>
                  <a:pt x="3384" y="119"/>
                  <a:pt x="3384" y="119"/>
                </a:cubicBezTo>
                <a:cubicBezTo>
                  <a:pt x="3384" y="118"/>
                  <a:pt x="3384" y="117"/>
                  <a:pt x="3383" y="117"/>
                </a:cubicBezTo>
                <a:cubicBezTo>
                  <a:pt x="3364" y="104"/>
                  <a:pt x="3364" y="104"/>
                  <a:pt x="3364" y="104"/>
                </a:cubicBezTo>
                <a:cubicBezTo>
                  <a:pt x="3364" y="104"/>
                  <a:pt x="3363" y="104"/>
                  <a:pt x="3362" y="104"/>
                </a:cubicBezTo>
                <a:cubicBezTo>
                  <a:pt x="3361" y="105"/>
                  <a:pt x="3360" y="106"/>
                  <a:pt x="3360" y="107"/>
                </a:cubicBezTo>
                <a:cubicBezTo>
                  <a:pt x="3360" y="114"/>
                  <a:pt x="3360" y="114"/>
                  <a:pt x="3360" y="114"/>
                </a:cubicBezTo>
                <a:cubicBezTo>
                  <a:pt x="3346" y="104"/>
                  <a:pt x="3346" y="104"/>
                  <a:pt x="3346" y="104"/>
                </a:cubicBezTo>
                <a:cubicBezTo>
                  <a:pt x="3345" y="104"/>
                  <a:pt x="3344" y="104"/>
                  <a:pt x="3343" y="104"/>
                </a:cubicBezTo>
                <a:cubicBezTo>
                  <a:pt x="3342" y="105"/>
                  <a:pt x="3342" y="106"/>
                  <a:pt x="3342" y="107"/>
                </a:cubicBezTo>
                <a:cubicBezTo>
                  <a:pt x="3342" y="114"/>
                  <a:pt x="3342" y="114"/>
                  <a:pt x="3342" y="114"/>
                </a:cubicBezTo>
                <a:cubicBezTo>
                  <a:pt x="3333" y="108"/>
                  <a:pt x="3333" y="108"/>
                  <a:pt x="3333" y="108"/>
                </a:cubicBezTo>
                <a:cubicBezTo>
                  <a:pt x="3333" y="90"/>
                  <a:pt x="3333" y="90"/>
                  <a:pt x="3333" y="90"/>
                </a:cubicBezTo>
                <a:cubicBezTo>
                  <a:pt x="3333" y="88"/>
                  <a:pt x="3331" y="87"/>
                  <a:pt x="3330" y="87"/>
                </a:cubicBezTo>
                <a:cubicBezTo>
                  <a:pt x="3274" y="87"/>
                  <a:pt x="3274" y="87"/>
                  <a:pt x="3274" y="87"/>
                </a:cubicBezTo>
                <a:cubicBezTo>
                  <a:pt x="3273" y="87"/>
                  <a:pt x="3271" y="88"/>
                  <a:pt x="3271" y="90"/>
                </a:cubicBezTo>
                <a:cubicBezTo>
                  <a:pt x="3271" y="153"/>
                  <a:pt x="3271" y="153"/>
                  <a:pt x="3271" y="153"/>
                </a:cubicBezTo>
                <a:cubicBezTo>
                  <a:pt x="3268" y="153"/>
                  <a:pt x="3268" y="153"/>
                  <a:pt x="3268" y="153"/>
                </a:cubicBezTo>
                <a:cubicBezTo>
                  <a:pt x="3268" y="150"/>
                  <a:pt x="3268" y="150"/>
                  <a:pt x="3268" y="150"/>
                </a:cubicBezTo>
                <a:cubicBezTo>
                  <a:pt x="3268" y="150"/>
                  <a:pt x="3268" y="150"/>
                  <a:pt x="3268" y="149"/>
                </a:cubicBezTo>
                <a:cubicBezTo>
                  <a:pt x="3268" y="112"/>
                  <a:pt x="3268" y="112"/>
                  <a:pt x="3268" y="112"/>
                </a:cubicBezTo>
                <a:cubicBezTo>
                  <a:pt x="3268" y="112"/>
                  <a:pt x="3268" y="112"/>
                  <a:pt x="3268" y="111"/>
                </a:cubicBezTo>
                <a:cubicBezTo>
                  <a:pt x="3268" y="110"/>
                  <a:pt x="3266" y="109"/>
                  <a:pt x="3265" y="109"/>
                </a:cubicBezTo>
                <a:cubicBezTo>
                  <a:pt x="3249" y="109"/>
                  <a:pt x="3249" y="109"/>
                  <a:pt x="3249" y="109"/>
                </a:cubicBezTo>
                <a:cubicBezTo>
                  <a:pt x="3249" y="15"/>
                  <a:pt x="3249" y="15"/>
                  <a:pt x="3249" y="15"/>
                </a:cubicBezTo>
                <a:cubicBezTo>
                  <a:pt x="3249" y="12"/>
                  <a:pt x="3249" y="9"/>
                  <a:pt x="3248" y="7"/>
                </a:cubicBezTo>
                <a:cubicBezTo>
                  <a:pt x="3248" y="6"/>
                  <a:pt x="3248" y="5"/>
                  <a:pt x="3247" y="4"/>
                </a:cubicBezTo>
                <a:cubicBezTo>
                  <a:pt x="3246" y="3"/>
                  <a:pt x="3245" y="2"/>
                  <a:pt x="3244" y="2"/>
                </a:cubicBezTo>
                <a:cubicBezTo>
                  <a:pt x="3242" y="1"/>
                  <a:pt x="3239" y="0"/>
                  <a:pt x="3237" y="0"/>
                </a:cubicBezTo>
                <a:cubicBezTo>
                  <a:pt x="3222" y="0"/>
                  <a:pt x="3222" y="0"/>
                  <a:pt x="3222" y="0"/>
                </a:cubicBezTo>
                <a:cubicBezTo>
                  <a:pt x="3220" y="0"/>
                  <a:pt x="3218" y="1"/>
                  <a:pt x="3216" y="1"/>
                </a:cubicBezTo>
                <a:cubicBezTo>
                  <a:pt x="3215" y="2"/>
                  <a:pt x="3215" y="2"/>
                  <a:pt x="3214" y="2"/>
                </a:cubicBezTo>
                <a:cubicBezTo>
                  <a:pt x="3212" y="4"/>
                  <a:pt x="3211" y="6"/>
                  <a:pt x="3211" y="8"/>
                </a:cubicBezTo>
                <a:cubicBezTo>
                  <a:pt x="3211" y="10"/>
                  <a:pt x="3211" y="10"/>
                  <a:pt x="3211" y="10"/>
                </a:cubicBezTo>
                <a:cubicBezTo>
                  <a:pt x="3211" y="39"/>
                  <a:pt x="3211" y="68"/>
                  <a:pt x="3211" y="96"/>
                </a:cubicBezTo>
                <a:cubicBezTo>
                  <a:pt x="3211" y="109"/>
                  <a:pt x="3211" y="109"/>
                  <a:pt x="3211" y="109"/>
                </a:cubicBezTo>
                <a:cubicBezTo>
                  <a:pt x="3198" y="109"/>
                  <a:pt x="3198" y="109"/>
                  <a:pt x="3198" y="109"/>
                </a:cubicBezTo>
                <a:cubicBezTo>
                  <a:pt x="3198" y="15"/>
                  <a:pt x="3198" y="15"/>
                  <a:pt x="3198" y="15"/>
                </a:cubicBezTo>
                <a:cubicBezTo>
                  <a:pt x="3198" y="12"/>
                  <a:pt x="3198" y="9"/>
                  <a:pt x="3198" y="7"/>
                </a:cubicBezTo>
                <a:cubicBezTo>
                  <a:pt x="3198" y="6"/>
                  <a:pt x="3197" y="5"/>
                  <a:pt x="3196" y="4"/>
                </a:cubicBezTo>
                <a:cubicBezTo>
                  <a:pt x="3196" y="3"/>
                  <a:pt x="3195" y="2"/>
                  <a:pt x="3194" y="2"/>
                </a:cubicBezTo>
                <a:cubicBezTo>
                  <a:pt x="3192" y="1"/>
                  <a:pt x="3189" y="0"/>
                  <a:pt x="3186" y="0"/>
                </a:cubicBezTo>
                <a:cubicBezTo>
                  <a:pt x="3172" y="0"/>
                  <a:pt x="3172" y="0"/>
                  <a:pt x="3172" y="0"/>
                </a:cubicBezTo>
                <a:cubicBezTo>
                  <a:pt x="3170" y="0"/>
                  <a:pt x="3168" y="1"/>
                  <a:pt x="3166" y="1"/>
                </a:cubicBezTo>
                <a:cubicBezTo>
                  <a:pt x="3165" y="2"/>
                  <a:pt x="3164" y="2"/>
                  <a:pt x="3164" y="2"/>
                </a:cubicBezTo>
                <a:cubicBezTo>
                  <a:pt x="3162" y="4"/>
                  <a:pt x="3160" y="6"/>
                  <a:pt x="3160" y="8"/>
                </a:cubicBezTo>
                <a:cubicBezTo>
                  <a:pt x="3160" y="10"/>
                  <a:pt x="3160" y="10"/>
                  <a:pt x="3160" y="10"/>
                </a:cubicBezTo>
                <a:cubicBezTo>
                  <a:pt x="3161" y="39"/>
                  <a:pt x="3161" y="69"/>
                  <a:pt x="3161" y="97"/>
                </a:cubicBezTo>
                <a:cubicBezTo>
                  <a:pt x="3161" y="109"/>
                  <a:pt x="3161" y="109"/>
                  <a:pt x="3161" y="109"/>
                </a:cubicBezTo>
                <a:cubicBezTo>
                  <a:pt x="3158" y="109"/>
                  <a:pt x="3158" y="109"/>
                  <a:pt x="3158" y="109"/>
                </a:cubicBezTo>
                <a:cubicBezTo>
                  <a:pt x="3158" y="97"/>
                  <a:pt x="3158" y="97"/>
                  <a:pt x="3158" y="97"/>
                </a:cubicBezTo>
                <a:cubicBezTo>
                  <a:pt x="3158" y="95"/>
                  <a:pt x="3157" y="94"/>
                  <a:pt x="3155" y="94"/>
                </a:cubicBezTo>
                <a:cubicBezTo>
                  <a:pt x="3067" y="94"/>
                  <a:pt x="3067" y="94"/>
                  <a:pt x="3067" y="94"/>
                </a:cubicBezTo>
                <a:cubicBezTo>
                  <a:pt x="3065" y="94"/>
                  <a:pt x="3064" y="95"/>
                  <a:pt x="3064" y="97"/>
                </a:cubicBezTo>
                <a:cubicBezTo>
                  <a:pt x="3064" y="109"/>
                  <a:pt x="3064" y="109"/>
                  <a:pt x="3064" y="109"/>
                </a:cubicBezTo>
                <a:cubicBezTo>
                  <a:pt x="3055" y="109"/>
                  <a:pt x="3055" y="109"/>
                  <a:pt x="3055" y="109"/>
                </a:cubicBezTo>
                <a:cubicBezTo>
                  <a:pt x="3053" y="109"/>
                  <a:pt x="3052" y="110"/>
                  <a:pt x="3052" y="112"/>
                </a:cubicBezTo>
                <a:cubicBezTo>
                  <a:pt x="3052" y="113"/>
                  <a:pt x="3052" y="113"/>
                  <a:pt x="3052" y="113"/>
                </a:cubicBezTo>
                <a:cubicBezTo>
                  <a:pt x="3044" y="113"/>
                  <a:pt x="3044" y="113"/>
                  <a:pt x="3044" y="113"/>
                </a:cubicBezTo>
                <a:cubicBezTo>
                  <a:pt x="3040" y="102"/>
                  <a:pt x="3029" y="94"/>
                  <a:pt x="3016" y="94"/>
                </a:cubicBezTo>
                <a:cubicBezTo>
                  <a:pt x="3002" y="94"/>
                  <a:pt x="2991" y="102"/>
                  <a:pt x="2987" y="113"/>
                </a:cubicBezTo>
                <a:cubicBezTo>
                  <a:pt x="2985" y="113"/>
                  <a:pt x="2985" y="113"/>
                  <a:pt x="2985" y="113"/>
                </a:cubicBezTo>
                <a:cubicBezTo>
                  <a:pt x="2981" y="102"/>
                  <a:pt x="2969" y="94"/>
                  <a:pt x="2956" y="94"/>
                </a:cubicBezTo>
                <a:cubicBezTo>
                  <a:pt x="2942" y="94"/>
                  <a:pt x="2930" y="103"/>
                  <a:pt x="2927" y="115"/>
                </a:cubicBezTo>
                <a:cubicBezTo>
                  <a:pt x="2913" y="115"/>
                  <a:pt x="2913" y="115"/>
                  <a:pt x="2913" y="115"/>
                </a:cubicBezTo>
                <a:cubicBezTo>
                  <a:pt x="2907" y="115"/>
                  <a:pt x="2903" y="119"/>
                  <a:pt x="2903" y="124"/>
                </a:cubicBezTo>
                <a:cubicBezTo>
                  <a:pt x="2903" y="134"/>
                  <a:pt x="2903" y="134"/>
                  <a:pt x="2903" y="134"/>
                </a:cubicBezTo>
                <a:cubicBezTo>
                  <a:pt x="2895" y="135"/>
                  <a:pt x="2888" y="142"/>
                  <a:pt x="2888" y="151"/>
                </a:cubicBezTo>
                <a:cubicBezTo>
                  <a:pt x="2888" y="153"/>
                  <a:pt x="2888" y="153"/>
                  <a:pt x="2888" y="153"/>
                </a:cubicBezTo>
                <a:cubicBezTo>
                  <a:pt x="2876" y="153"/>
                  <a:pt x="2876" y="153"/>
                  <a:pt x="2876" y="153"/>
                </a:cubicBezTo>
                <a:cubicBezTo>
                  <a:pt x="2876" y="73"/>
                  <a:pt x="2876" y="73"/>
                  <a:pt x="2876" y="73"/>
                </a:cubicBezTo>
                <a:cubicBezTo>
                  <a:pt x="2876" y="73"/>
                  <a:pt x="2875" y="72"/>
                  <a:pt x="2875" y="71"/>
                </a:cubicBezTo>
                <a:cubicBezTo>
                  <a:pt x="2874" y="71"/>
                  <a:pt x="2874" y="71"/>
                  <a:pt x="2873" y="71"/>
                </a:cubicBezTo>
                <a:cubicBezTo>
                  <a:pt x="2864" y="71"/>
                  <a:pt x="2864" y="71"/>
                  <a:pt x="2864" y="71"/>
                </a:cubicBezTo>
                <a:cubicBezTo>
                  <a:pt x="2864" y="67"/>
                  <a:pt x="2864" y="67"/>
                  <a:pt x="2864" y="67"/>
                </a:cubicBezTo>
                <a:cubicBezTo>
                  <a:pt x="2864" y="67"/>
                  <a:pt x="2863" y="66"/>
                  <a:pt x="2863" y="65"/>
                </a:cubicBezTo>
                <a:cubicBezTo>
                  <a:pt x="2862" y="65"/>
                  <a:pt x="2862" y="65"/>
                  <a:pt x="2861" y="65"/>
                </a:cubicBezTo>
                <a:cubicBezTo>
                  <a:pt x="2818" y="64"/>
                  <a:pt x="2818" y="64"/>
                  <a:pt x="2818" y="64"/>
                </a:cubicBezTo>
                <a:cubicBezTo>
                  <a:pt x="2818" y="64"/>
                  <a:pt x="2818" y="64"/>
                  <a:pt x="2818" y="64"/>
                </a:cubicBezTo>
                <a:cubicBezTo>
                  <a:pt x="2816" y="64"/>
                  <a:pt x="2815" y="66"/>
                  <a:pt x="2815" y="67"/>
                </a:cubicBezTo>
                <a:cubicBezTo>
                  <a:pt x="2815" y="70"/>
                  <a:pt x="2815" y="70"/>
                  <a:pt x="2815" y="70"/>
                </a:cubicBezTo>
                <a:cubicBezTo>
                  <a:pt x="2806" y="70"/>
                  <a:pt x="2806" y="70"/>
                  <a:pt x="2806" y="70"/>
                </a:cubicBezTo>
                <a:cubicBezTo>
                  <a:pt x="2806" y="70"/>
                  <a:pt x="2806" y="70"/>
                  <a:pt x="2806" y="70"/>
                </a:cubicBezTo>
                <a:cubicBezTo>
                  <a:pt x="2804" y="70"/>
                  <a:pt x="2803" y="72"/>
                  <a:pt x="2803" y="73"/>
                </a:cubicBezTo>
                <a:cubicBezTo>
                  <a:pt x="2803" y="135"/>
                  <a:pt x="2803" y="135"/>
                  <a:pt x="2803" y="135"/>
                </a:cubicBezTo>
                <a:cubicBezTo>
                  <a:pt x="2785" y="135"/>
                  <a:pt x="2785" y="135"/>
                  <a:pt x="2785" y="135"/>
                </a:cubicBezTo>
                <a:cubicBezTo>
                  <a:pt x="2783" y="135"/>
                  <a:pt x="2782" y="136"/>
                  <a:pt x="2782" y="138"/>
                </a:cubicBezTo>
                <a:cubicBezTo>
                  <a:pt x="2782" y="140"/>
                  <a:pt x="2782" y="140"/>
                  <a:pt x="2782" y="140"/>
                </a:cubicBezTo>
                <a:cubicBezTo>
                  <a:pt x="2779" y="140"/>
                  <a:pt x="2779" y="140"/>
                  <a:pt x="2779" y="140"/>
                </a:cubicBezTo>
                <a:cubicBezTo>
                  <a:pt x="2779" y="117"/>
                  <a:pt x="2779" y="117"/>
                  <a:pt x="2779" y="117"/>
                </a:cubicBezTo>
                <a:cubicBezTo>
                  <a:pt x="2779" y="115"/>
                  <a:pt x="2778" y="114"/>
                  <a:pt x="2776" y="114"/>
                </a:cubicBezTo>
                <a:cubicBezTo>
                  <a:pt x="2766" y="114"/>
                  <a:pt x="2766" y="114"/>
                  <a:pt x="2766" y="114"/>
                </a:cubicBezTo>
                <a:cubicBezTo>
                  <a:pt x="2765" y="114"/>
                  <a:pt x="2764" y="115"/>
                  <a:pt x="2764" y="117"/>
                </a:cubicBezTo>
                <a:cubicBezTo>
                  <a:pt x="2764" y="140"/>
                  <a:pt x="2764" y="140"/>
                  <a:pt x="2764" y="140"/>
                </a:cubicBezTo>
                <a:cubicBezTo>
                  <a:pt x="2761" y="140"/>
                  <a:pt x="2761" y="140"/>
                  <a:pt x="2761" y="140"/>
                </a:cubicBezTo>
                <a:cubicBezTo>
                  <a:pt x="2761" y="112"/>
                  <a:pt x="2761" y="112"/>
                  <a:pt x="2761" y="112"/>
                </a:cubicBezTo>
                <a:cubicBezTo>
                  <a:pt x="2761" y="111"/>
                  <a:pt x="2760" y="110"/>
                  <a:pt x="2759" y="110"/>
                </a:cubicBezTo>
                <a:cubicBezTo>
                  <a:pt x="2730" y="104"/>
                  <a:pt x="2730" y="104"/>
                  <a:pt x="2730" y="104"/>
                </a:cubicBezTo>
                <a:cubicBezTo>
                  <a:pt x="2729" y="104"/>
                  <a:pt x="2729" y="105"/>
                  <a:pt x="2728" y="105"/>
                </a:cubicBezTo>
                <a:cubicBezTo>
                  <a:pt x="2727" y="106"/>
                  <a:pt x="2727" y="106"/>
                  <a:pt x="2727" y="107"/>
                </a:cubicBezTo>
                <a:cubicBezTo>
                  <a:pt x="2727" y="115"/>
                  <a:pt x="2727" y="115"/>
                  <a:pt x="2727" y="115"/>
                </a:cubicBezTo>
                <a:cubicBezTo>
                  <a:pt x="2701" y="120"/>
                  <a:pt x="2701" y="120"/>
                  <a:pt x="2701" y="120"/>
                </a:cubicBezTo>
                <a:cubicBezTo>
                  <a:pt x="2700" y="120"/>
                  <a:pt x="2699" y="121"/>
                  <a:pt x="2699" y="122"/>
                </a:cubicBezTo>
                <a:cubicBezTo>
                  <a:pt x="2699" y="152"/>
                  <a:pt x="2699" y="152"/>
                  <a:pt x="2699" y="152"/>
                </a:cubicBezTo>
                <a:cubicBezTo>
                  <a:pt x="2698" y="152"/>
                  <a:pt x="2698" y="152"/>
                  <a:pt x="2698" y="152"/>
                </a:cubicBezTo>
                <a:cubicBezTo>
                  <a:pt x="2687" y="140"/>
                  <a:pt x="2687" y="140"/>
                  <a:pt x="2687" y="140"/>
                </a:cubicBezTo>
                <a:cubicBezTo>
                  <a:pt x="2687" y="139"/>
                  <a:pt x="2686" y="139"/>
                  <a:pt x="2686" y="139"/>
                </a:cubicBezTo>
                <a:cubicBezTo>
                  <a:pt x="2638" y="125"/>
                  <a:pt x="2638" y="125"/>
                  <a:pt x="2638" y="125"/>
                </a:cubicBezTo>
                <a:cubicBezTo>
                  <a:pt x="2638" y="125"/>
                  <a:pt x="2638" y="125"/>
                  <a:pt x="2637" y="125"/>
                </a:cubicBezTo>
                <a:cubicBezTo>
                  <a:pt x="2636" y="125"/>
                  <a:pt x="2635" y="125"/>
                  <a:pt x="2634" y="125"/>
                </a:cubicBezTo>
                <a:cubicBezTo>
                  <a:pt x="2633" y="126"/>
                  <a:pt x="2632" y="126"/>
                  <a:pt x="2632" y="127"/>
                </a:cubicBezTo>
                <a:cubicBezTo>
                  <a:pt x="2629" y="133"/>
                  <a:pt x="2621" y="137"/>
                  <a:pt x="2615" y="139"/>
                </a:cubicBezTo>
                <a:cubicBezTo>
                  <a:pt x="2604" y="143"/>
                  <a:pt x="2550" y="152"/>
                  <a:pt x="2550" y="152"/>
                </a:cubicBezTo>
                <a:cubicBezTo>
                  <a:pt x="2520" y="152"/>
                  <a:pt x="2520" y="152"/>
                  <a:pt x="2520" y="152"/>
                </a:cubicBezTo>
                <a:cubicBezTo>
                  <a:pt x="2519" y="152"/>
                  <a:pt x="2519" y="152"/>
                  <a:pt x="2519" y="152"/>
                </a:cubicBezTo>
                <a:cubicBezTo>
                  <a:pt x="2519" y="152"/>
                  <a:pt x="2519" y="152"/>
                  <a:pt x="2519" y="152"/>
                </a:cubicBezTo>
                <a:cubicBezTo>
                  <a:pt x="2500" y="152"/>
                  <a:pt x="2500" y="152"/>
                  <a:pt x="2500" y="152"/>
                </a:cubicBezTo>
                <a:cubicBezTo>
                  <a:pt x="2453" y="152"/>
                  <a:pt x="2453" y="152"/>
                  <a:pt x="2453" y="152"/>
                </a:cubicBezTo>
                <a:cubicBezTo>
                  <a:pt x="2449" y="152"/>
                  <a:pt x="2445" y="153"/>
                  <a:pt x="2441" y="153"/>
                </a:cubicBezTo>
                <a:cubicBezTo>
                  <a:pt x="2433" y="154"/>
                  <a:pt x="2426" y="156"/>
                  <a:pt x="2420" y="159"/>
                </a:cubicBezTo>
                <a:cubicBezTo>
                  <a:pt x="2416" y="161"/>
                  <a:pt x="2412" y="164"/>
                  <a:pt x="2408" y="167"/>
                </a:cubicBezTo>
                <a:cubicBezTo>
                  <a:pt x="2407" y="168"/>
                  <a:pt x="2405" y="169"/>
                  <a:pt x="2404" y="170"/>
                </a:cubicBezTo>
                <a:cubicBezTo>
                  <a:pt x="2404" y="170"/>
                  <a:pt x="2404" y="170"/>
                  <a:pt x="2403" y="170"/>
                </a:cubicBezTo>
                <a:cubicBezTo>
                  <a:pt x="2403" y="170"/>
                  <a:pt x="2403" y="170"/>
                  <a:pt x="2403" y="170"/>
                </a:cubicBezTo>
                <a:cubicBezTo>
                  <a:pt x="2400" y="172"/>
                  <a:pt x="2397" y="175"/>
                  <a:pt x="2393" y="176"/>
                </a:cubicBezTo>
                <a:cubicBezTo>
                  <a:pt x="2385" y="179"/>
                  <a:pt x="2377" y="179"/>
                  <a:pt x="2368" y="179"/>
                </a:cubicBezTo>
                <a:cubicBezTo>
                  <a:pt x="2366" y="179"/>
                  <a:pt x="2364" y="179"/>
                  <a:pt x="2361" y="179"/>
                </a:cubicBezTo>
                <a:cubicBezTo>
                  <a:pt x="2344" y="179"/>
                  <a:pt x="2344" y="179"/>
                  <a:pt x="2344" y="179"/>
                </a:cubicBezTo>
                <a:cubicBezTo>
                  <a:pt x="2338" y="179"/>
                  <a:pt x="2333" y="179"/>
                  <a:pt x="2327" y="180"/>
                </a:cubicBezTo>
                <a:cubicBezTo>
                  <a:pt x="2315" y="182"/>
                  <a:pt x="2304" y="188"/>
                  <a:pt x="2297" y="196"/>
                </a:cubicBezTo>
                <a:cubicBezTo>
                  <a:pt x="2292" y="199"/>
                  <a:pt x="2292" y="199"/>
                  <a:pt x="2292" y="199"/>
                </a:cubicBezTo>
                <a:cubicBezTo>
                  <a:pt x="2287" y="201"/>
                  <a:pt x="2287" y="201"/>
                  <a:pt x="2287" y="201"/>
                </a:cubicBezTo>
                <a:cubicBezTo>
                  <a:pt x="2281" y="202"/>
                  <a:pt x="2281" y="202"/>
                  <a:pt x="2281" y="202"/>
                </a:cubicBezTo>
                <a:cubicBezTo>
                  <a:pt x="2280" y="202"/>
                  <a:pt x="2279" y="202"/>
                  <a:pt x="2277" y="202"/>
                </a:cubicBezTo>
                <a:cubicBezTo>
                  <a:pt x="2277" y="202"/>
                  <a:pt x="2276" y="202"/>
                  <a:pt x="2275" y="202"/>
                </a:cubicBezTo>
                <a:cubicBezTo>
                  <a:pt x="2270" y="202"/>
                  <a:pt x="2264" y="202"/>
                  <a:pt x="2259" y="202"/>
                </a:cubicBezTo>
                <a:cubicBezTo>
                  <a:pt x="2255" y="202"/>
                  <a:pt x="2252" y="202"/>
                  <a:pt x="2249" y="202"/>
                </a:cubicBezTo>
                <a:cubicBezTo>
                  <a:pt x="2248" y="202"/>
                  <a:pt x="2246" y="202"/>
                  <a:pt x="2244" y="202"/>
                </a:cubicBezTo>
                <a:cubicBezTo>
                  <a:pt x="2237" y="202"/>
                  <a:pt x="2230" y="202"/>
                  <a:pt x="2222" y="204"/>
                </a:cubicBezTo>
                <a:cubicBezTo>
                  <a:pt x="2211" y="206"/>
                  <a:pt x="2203" y="211"/>
                  <a:pt x="2197" y="215"/>
                </a:cubicBezTo>
                <a:cubicBezTo>
                  <a:pt x="2191" y="220"/>
                  <a:pt x="2185" y="224"/>
                  <a:pt x="2177" y="226"/>
                </a:cubicBezTo>
                <a:cubicBezTo>
                  <a:pt x="2175" y="226"/>
                  <a:pt x="2175" y="226"/>
                  <a:pt x="2175" y="226"/>
                </a:cubicBezTo>
                <a:cubicBezTo>
                  <a:pt x="2174" y="227"/>
                  <a:pt x="2173" y="227"/>
                  <a:pt x="2171" y="227"/>
                </a:cubicBezTo>
                <a:cubicBezTo>
                  <a:pt x="2169" y="227"/>
                  <a:pt x="2169" y="227"/>
                  <a:pt x="2169" y="227"/>
                </a:cubicBezTo>
                <a:cubicBezTo>
                  <a:pt x="2168" y="227"/>
                  <a:pt x="2167" y="228"/>
                  <a:pt x="2165" y="228"/>
                </a:cubicBezTo>
                <a:cubicBezTo>
                  <a:pt x="2162" y="228"/>
                  <a:pt x="2159" y="228"/>
                  <a:pt x="2156" y="228"/>
                </a:cubicBezTo>
                <a:cubicBezTo>
                  <a:pt x="2156" y="228"/>
                  <a:pt x="2156" y="228"/>
                  <a:pt x="2156" y="228"/>
                </a:cubicBezTo>
                <a:cubicBezTo>
                  <a:pt x="2154" y="228"/>
                  <a:pt x="2153" y="228"/>
                  <a:pt x="2151" y="228"/>
                </a:cubicBezTo>
                <a:cubicBezTo>
                  <a:pt x="1891" y="228"/>
                  <a:pt x="1891" y="228"/>
                  <a:pt x="1891" y="228"/>
                </a:cubicBezTo>
                <a:cubicBezTo>
                  <a:pt x="1631" y="228"/>
                  <a:pt x="1631" y="228"/>
                  <a:pt x="1631" y="228"/>
                </a:cubicBezTo>
                <a:cubicBezTo>
                  <a:pt x="1627" y="228"/>
                  <a:pt x="1623" y="228"/>
                  <a:pt x="1618" y="228"/>
                </a:cubicBezTo>
                <a:cubicBezTo>
                  <a:pt x="1617" y="228"/>
                  <a:pt x="1616" y="227"/>
                  <a:pt x="1615" y="227"/>
                </a:cubicBezTo>
                <a:cubicBezTo>
                  <a:pt x="1612" y="227"/>
                  <a:pt x="1612" y="227"/>
                  <a:pt x="1612" y="227"/>
                </a:cubicBezTo>
                <a:cubicBezTo>
                  <a:pt x="1611" y="227"/>
                  <a:pt x="1610" y="227"/>
                  <a:pt x="1609" y="226"/>
                </a:cubicBezTo>
                <a:cubicBezTo>
                  <a:pt x="1606" y="226"/>
                  <a:pt x="1606" y="226"/>
                  <a:pt x="1606" y="226"/>
                </a:cubicBezTo>
                <a:cubicBezTo>
                  <a:pt x="1599" y="224"/>
                  <a:pt x="1593" y="220"/>
                  <a:pt x="1586" y="215"/>
                </a:cubicBezTo>
                <a:cubicBezTo>
                  <a:pt x="1581" y="211"/>
                  <a:pt x="1573" y="206"/>
                  <a:pt x="1561" y="204"/>
                </a:cubicBezTo>
                <a:cubicBezTo>
                  <a:pt x="1554" y="202"/>
                  <a:pt x="1547" y="202"/>
                  <a:pt x="1540" y="202"/>
                </a:cubicBezTo>
                <a:cubicBezTo>
                  <a:pt x="1538" y="202"/>
                  <a:pt x="1536" y="202"/>
                  <a:pt x="1535" y="202"/>
                </a:cubicBezTo>
                <a:cubicBezTo>
                  <a:pt x="1531" y="202"/>
                  <a:pt x="1528" y="202"/>
                  <a:pt x="1525" y="202"/>
                </a:cubicBezTo>
                <a:cubicBezTo>
                  <a:pt x="1520" y="202"/>
                  <a:pt x="1514" y="202"/>
                  <a:pt x="1509" y="202"/>
                </a:cubicBezTo>
                <a:cubicBezTo>
                  <a:pt x="1508" y="202"/>
                  <a:pt x="1507" y="202"/>
                  <a:pt x="1506" y="202"/>
                </a:cubicBezTo>
                <a:cubicBezTo>
                  <a:pt x="1505" y="202"/>
                  <a:pt x="1504" y="202"/>
                  <a:pt x="1503" y="202"/>
                </a:cubicBezTo>
                <a:cubicBezTo>
                  <a:pt x="1497" y="201"/>
                  <a:pt x="1497" y="201"/>
                  <a:pt x="1497" y="201"/>
                </a:cubicBezTo>
                <a:cubicBezTo>
                  <a:pt x="1492" y="199"/>
                  <a:pt x="1492" y="199"/>
                  <a:pt x="1492" y="199"/>
                </a:cubicBezTo>
                <a:cubicBezTo>
                  <a:pt x="1487" y="196"/>
                  <a:pt x="1487" y="196"/>
                  <a:pt x="1487" y="196"/>
                </a:cubicBezTo>
                <a:cubicBezTo>
                  <a:pt x="1480" y="188"/>
                  <a:pt x="1469" y="182"/>
                  <a:pt x="1457" y="180"/>
                </a:cubicBezTo>
                <a:cubicBezTo>
                  <a:pt x="1451" y="179"/>
                  <a:pt x="1446" y="179"/>
                  <a:pt x="1440" y="179"/>
                </a:cubicBezTo>
                <a:cubicBezTo>
                  <a:pt x="1422" y="179"/>
                  <a:pt x="1422" y="179"/>
                  <a:pt x="1422" y="179"/>
                </a:cubicBezTo>
                <a:cubicBezTo>
                  <a:pt x="1420" y="179"/>
                  <a:pt x="1418" y="179"/>
                  <a:pt x="1416" y="179"/>
                </a:cubicBezTo>
                <a:cubicBezTo>
                  <a:pt x="1407" y="179"/>
                  <a:pt x="1398" y="179"/>
                  <a:pt x="1391" y="176"/>
                </a:cubicBezTo>
                <a:cubicBezTo>
                  <a:pt x="1387" y="175"/>
                  <a:pt x="1384" y="172"/>
                  <a:pt x="1380" y="170"/>
                </a:cubicBezTo>
                <a:cubicBezTo>
                  <a:pt x="1380" y="170"/>
                  <a:pt x="1380" y="170"/>
                  <a:pt x="1380" y="170"/>
                </a:cubicBezTo>
                <a:cubicBezTo>
                  <a:pt x="1380" y="170"/>
                  <a:pt x="1380" y="170"/>
                  <a:pt x="1380" y="170"/>
                </a:cubicBezTo>
                <a:cubicBezTo>
                  <a:pt x="1379" y="169"/>
                  <a:pt x="1377" y="168"/>
                  <a:pt x="1376" y="167"/>
                </a:cubicBezTo>
                <a:cubicBezTo>
                  <a:pt x="1372" y="164"/>
                  <a:pt x="1368" y="161"/>
                  <a:pt x="1363" y="159"/>
                </a:cubicBezTo>
                <a:cubicBezTo>
                  <a:pt x="1357" y="156"/>
                  <a:pt x="1351" y="154"/>
                  <a:pt x="1342" y="153"/>
                </a:cubicBezTo>
                <a:cubicBezTo>
                  <a:pt x="1339" y="153"/>
                  <a:pt x="1335" y="152"/>
                  <a:pt x="1331" y="152"/>
                </a:cubicBezTo>
                <a:cubicBezTo>
                  <a:pt x="1255" y="152"/>
                  <a:pt x="1255" y="152"/>
                  <a:pt x="1255" y="152"/>
                </a:cubicBezTo>
                <a:cubicBezTo>
                  <a:pt x="1252" y="126"/>
                  <a:pt x="1252" y="126"/>
                  <a:pt x="1252" y="126"/>
                </a:cubicBezTo>
                <a:cubicBezTo>
                  <a:pt x="1266" y="136"/>
                  <a:pt x="1267" y="135"/>
                  <a:pt x="1269" y="133"/>
                </a:cubicBezTo>
                <a:cubicBezTo>
                  <a:pt x="1269" y="132"/>
                  <a:pt x="1269" y="132"/>
                  <a:pt x="1269" y="131"/>
                </a:cubicBezTo>
                <a:cubicBezTo>
                  <a:pt x="1269" y="129"/>
                  <a:pt x="1268" y="127"/>
                  <a:pt x="1253" y="117"/>
                </a:cubicBezTo>
                <a:cubicBezTo>
                  <a:pt x="1253" y="117"/>
                  <a:pt x="1253" y="117"/>
                  <a:pt x="1253" y="117"/>
                </a:cubicBezTo>
                <a:cubicBezTo>
                  <a:pt x="1260" y="99"/>
                  <a:pt x="1260" y="99"/>
                  <a:pt x="1257" y="98"/>
                </a:cubicBezTo>
                <a:cubicBezTo>
                  <a:pt x="1257" y="97"/>
                  <a:pt x="1256" y="97"/>
                  <a:pt x="1255" y="97"/>
                </a:cubicBezTo>
                <a:cubicBezTo>
                  <a:pt x="1253" y="98"/>
                  <a:pt x="1251" y="100"/>
                  <a:pt x="1244" y="115"/>
                </a:cubicBezTo>
                <a:cubicBezTo>
                  <a:pt x="1244" y="115"/>
                  <a:pt x="1244" y="115"/>
                  <a:pt x="1244" y="116"/>
                </a:cubicBezTo>
                <a:cubicBezTo>
                  <a:pt x="1238" y="116"/>
                  <a:pt x="1234" y="117"/>
                  <a:pt x="1231" y="118"/>
                </a:cubicBezTo>
                <a:cubicBezTo>
                  <a:pt x="1229" y="116"/>
                  <a:pt x="1227" y="114"/>
                  <a:pt x="1227" y="114"/>
                </a:cubicBezTo>
                <a:cubicBezTo>
                  <a:pt x="1227" y="114"/>
                  <a:pt x="1226" y="114"/>
                  <a:pt x="1226" y="114"/>
                </a:cubicBezTo>
                <a:cubicBezTo>
                  <a:pt x="1235" y="96"/>
                  <a:pt x="1234" y="96"/>
                  <a:pt x="1232" y="94"/>
                </a:cubicBezTo>
                <a:cubicBezTo>
                  <a:pt x="1231" y="94"/>
                  <a:pt x="1230" y="94"/>
                  <a:pt x="1229" y="94"/>
                </a:cubicBezTo>
                <a:cubicBezTo>
                  <a:pt x="1228" y="94"/>
                  <a:pt x="1226" y="96"/>
                  <a:pt x="1218" y="112"/>
                </a:cubicBezTo>
                <a:cubicBezTo>
                  <a:pt x="1218" y="112"/>
                  <a:pt x="1218" y="113"/>
                  <a:pt x="1218" y="113"/>
                </a:cubicBezTo>
                <a:cubicBezTo>
                  <a:pt x="1194" y="116"/>
                  <a:pt x="1194" y="116"/>
                  <a:pt x="1194" y="119"/>
                </a:cubicBezTo>
                <a:cubicBezTo>
                  <a:pt x="1194" y="120"/>
                  <a:pt x="1194" y="121"/>
                  <a:pt x="1195" y="122"/>
                </a:cubicBezTo>
                <a:cubicBezTo>
                  <a:pt x="1196" y="123"/>
                  <a:pt x="1199" y="123"/>
                  <a:pt x="1217" y="121"/>
                </a:cubicBezTo>
                <a:cubicBezTo>
                  <a:pt x="1216" y="134"/>
                  <a:pt x="1216" y="134"/>
                  <a:pt x="1216" y="134"/>
                </a:cubicBezTo>
                <a:cubicBezTo>
                  <a:pt x="1216" y="134"/>
                  <a:pt x="1216" y="135"/>
                  <a:pt x="1216" y="135"/>
                </a:cubicBezTo>
                <a:cubicBezTo>
                  <a:pt x="1216" y="136"/>
                  <a:pt x="1216" y="136"/>
                  <a:pt x="1216" y="136"/>
                </a:cubicBezTo>
                <a:cubicBezTo>
                  <a:pt x="1215" y="152"/>
                  <a:pt x="1215" y="152"/>
                  <a:pt x="1215" y="152"/>
                </a:cubicBezTo>
                <a:cubicBezTo>
                  <a:pt x="1188" y="152"/>
                  <a:pt x="1188" y="152"/>
                  <a:pt x="1188" y="152"/>
                </a:cubicBezTo>
                <a:cubicBezTo>
                  <a:pt x="1188" y="126"/>
                  <a:pt x="1188" y="126"/>
                  <a:pt x="1188" y="126"/>
                </a:cubicBezTo>
                <a:cubicBezTo>
                  <a:pt x="1188" y="125"/>
                  <a:pt x="1187" y="125"/>
                  <a:pt x="1187" y="124"/>
                </a:cubicBezTo>
                <a:cubicBezTo>
                  <a:pt x="1186" y="124"/>
                  <a:pt x="1186" y="123"/>
                  <a:pt x="1185" y="123"/>
                </a:cubicBezTo>
                <a:cubicBezTo>
                  <a:pt x="1158" y="123"/>
                  <a:pt x="1158" y="123"/>
                  <a:pt x="1158" y="123"/>
                </a:cubicBezTo>
                <a:cubicBezTo>
                  <a:pt x="1158" y="117"/>
                  <a:pt x="1158" y="117"/>
                  <a:pt x="1158" y="117"/>
                </a:cubicBezTo>
                <a:cubicBezTo>
                  <a:pt x="1158" y="117"/>
                  <a:pt x="1158" y="116"/>
                  <a:pt x="1158" y="115"/>
                </a:cubicBezTo>
                <a:cubicBezTo>
                  <a:pt x="1157" y="115"/>
                  <a:pt x="1156" y="114"/>
                  <a:pt x="1156" y="114"/>
                </a:cubicBezTo>
                <a:cubicBezTo>
                  <a:pt x="1049" y="114"/>
                  <a:pt x="1049" y="114"/>
                  <a:pt x="1049" y="114"/>
                </a:cubicBezTo>
                <a:cubicBezTo>
                  <a:pt x="1049" y="114"/>
                  <a:pt x="1049" y="114"/>
                  <a:pt x="1049" y="114"/>
                </a:cubicBezTo>
                <a:cubicBezTo>
                  <a:pt x="1048" y="114"/>
                  <a:pt x="1046" y="116"/>
                  <a:pt x="1046" y="117"/>
                </a:cubicBezTo>
                <a:cubicBezTo>
                  <a:pt x="1046" y="123"/>
                  <a:pt x="1046" y="123"/>
                  <a:pt x="1046" y="123"/>
                </a:cubicBezTo>
                <a:cubicBezTo>
                  <a:pt x="1020" y="123"/>
                  <a:pt x="1020" y="123"/>
                  <a:pt x="1020" y="123"/>
                </a:cubicBezTo>
                <a:cubicBezTo>
                  <a:pt x="1020" y="123"/>
                  <a:pt x="1020" y="123"/>
                  <a:pt x="1020" y="123"/>
                </a:cubicBezTo>
                <a:cubicBezTo>
                  <a:pt x="1018" y="123"/>
                  <a:pt x="1017" y="124"/>
                  <a:pt x="1017" y="126"/>
                </a:cubicBezTo>
                <a:cubicBezTo>
                  <a:pt x="1017" y="152"/>
                  <a:pt x="1017" y="152"/>
                  <a:pt x="1017" y="152"/>
                </a:cubicBezTo>
                <a:cubicBezTo>
                  <a:pt x="1011" y="152"/>
                  <a:pt x="1011" y="152"/>
                  <a:pt x="1011" y="152"/>
                </a:cubicBezTo>
                <a:cubicBezTo>
                  <a:pt x="1011" y="88"/>
                  <a:pt x="1011" y="88"/>
                  <a:pt x="1011" y="88"/>
                </a:cubicBezTo>
                <a:cubicBezTo>
                  <a:pt x="1011" y="87"/>
                  <a:pt x="1011" y="86"/>
                  <a:pt x="1010" y="85"/>
                </a:cubicBezTo>
                <a:cubicBezTo>
                  <a:pt x="975" y="68"/>
                  <a:pt x="975" y="68"/>
                  <a:pt x="975" y="68"/>
                </a:cubicBezTo>
                <a:cubicBezTo>
                  <a:pt x="974" y="68"/>
                  <a:pt x="973" y="68"/>
                  <a:pt x="973" y="68"/>
                </a:cubicBezTo>
                <a:cubicBezTo>
                  <a:pt x="938" y="85"/>
                  <a:pt x="938" y="85"/>
                  <a:pt x="938" y="85"/>
                </a:cubicBezTo>
                <a:cubicBezTo>
                  <a:pt x="937" y="86"/>
                  <a:pt x="936" y="87"/>
                  <a:pt x="936" y="88"/>
                </a:cubicBezTo>
                <a:cubicBezTo>
                  <a:pt x="936" y="153"/>
                  <a:pt x="936" y="153"/>
                  <a:pt x="936" y="153"/>
                </a:cubicBezTo>
                <a:cubicBezTo>
                  <a:pt x="929" y="153"/>
                  <a:pt x="929" y="153"/>
                  <a:pt x="929" y="153"/>
                </a:cubicBezTo>
                <a:cubicBezTo>
                  <a:pt x="929" y="112"/>
                  <a:pt x="929" y="112"/>
                  <a:pt x="929" y="112"/>
                </a:cubicBezTo>
                <a:cubicBezTo>
                  <a:pt x="929" y="111"/>
                  <a:pt x="928" y="110"/>
                  <a:pt x="927" y="110"/>
                </a:cubicBezTo>
                <a:cubicBezTo>
                  <a:pt x="927" y="109"/>
                  <a:pt x="926" y="109"/>
                  <a:pt x="925" y="109"/>
                </a:cubicBezTo>
                <a:cubicBezTo>
                  <a:pt x="855" y="128"/>
                  <a:pt x="855" y="128"/>
                  <a:pt x="855" y="128"/>
                </a:cubicBezTo>
                <a:cubicBezTo>
                  <a:pt x="852" y="121"/>
                  <a:pt x="845" y="116"/>
                  <a:pt x="836" y="116"/>
                </a:cubicBezTo>
                <a:cubicBezTo>
                  <a:pt x="821" y="116"/>
                  <a:pt x="821" y="116"/>
                  <a:pt x="821" y="116"/>
                </a:cubicBezTo>
                <a:cubicBezTo>
                  <a:pt x="821" y="110"/>
                  <a:pt x="821" y="110"/>
                  <a:pt x="821" y="110"/>
                </a:cubicBezTo>
                <a:cubicBezTo>
                  <a:pt x="821" y="109"/>
                  <a:pt x="819" y="108"/>
                  <a:pt x="818" y="108"/>
                </a:cubicBezTo>
                <a:cubicBezTo>
                  <a:pt x="817" y="108"/>
                  <a:pt x="817" y="108"/>
                  <a:pt x="817" y="108"/>
                </a:cubicBezTo>
                <a:cubicBezTo>
                  <a:pt x="817" y="102"/>
                  <a:pt x="817" y="102"/>
                  <a:pt x="817" y="102"/>
                </a:cubicBezTo>
                <a:cubicBezTo>
                  <a:pt x="817" y="100"/>
                  <a:pt x="816" y="99"/>
                  <a:pt x="814" y="99"/>
                </a:cubicBezTo>
                <a:cubicBezTo>
                  <a:pt x="814" y="99"/>
                  <a:pt x="814" y="99"/>
                  <a:pt x="814" y="99"/>
                </a:cubicBezTo>
                <a:cubicBezTo>
                  <a:pt x="814" y="91"/>
                  <a:pt x="814" y="91"/>
                  <a:pt x="814" y="91"/>
                </a:cubicBezTo>
                <a:cubicBezTo>
                  <a:pt x="814" y="89"/>
                  <a:pt x="813" y="88"/>
                  <a:pt x="811" y="88"/>
                </a:cubicBezTo>
                <a:cubicBezTo>
                  <a:pt x="811" y="88"/>
                  <a:pt x="811" y="88"/>
                  <a:pt x="811" y="88"/>
                </a:cubicBezTo>
                <a:cubicBezTo>
                  <a:pt x="810" y="82"/>
                  <a:pt x="804" y="77"/>
                  <a:pt x="798" y="77"/>
                </a:cubicBezTo>
                <a:cubicBezTo>
                  <a:pt x="791" y="77"/>
                  <a:pt x="785" y="82"/>
                  <a:pt x="784" y="88"/>
                </a:cubicBezTo>
                <a:cubicBezTo>
                  <a:pt x="784" y="88"/>
                  <a:pt x="784" y="88"/>
                  <a:pt x="784" y="88"/>
                </a:cubicBezTo>
                <a:cubicBezTo>
                  <a:pt x="782" y="88"/>
                  <a:pt x="781" y="89"/>
                  <a:pt x="781" y="91"/>
                </a:cubicBezTo>
                <a:cubicBezTo>
                  <a:pt x="781" y="99"/>
                  <a:pt x="781" y="99"/>
                  <a:pt x="781" y="99"/>
                </a:cubicBezTo>
                <a:cubicBezTo>
                  <a:pt x="781" y="99"/>
                  <a:pt x="781" y="99"/>
                  <a:pt x="781" y="99"/>
                </a:cubicBezTo>
                <a:cubicBezTo>
                  <a:pt x="779" y="99"/>
                  <a:pt x="778" y="100"/>
                  <a:pt x="778" y="102"/>
                </a:cubicBezTo>
                <a:cubicBezTo>
                  <a:pt x="778" y="108"/>
                  <a:pt x="778" y="108"/>
                  <a:pt x="778" y="108"/>
                </a:cubicBezTo>
                <a:cubicBezTo>
                  <a:pt x="777" y="108"/>
                  <a:pt x="777" y="108"/>
                  <a:pt x="777" y="108"/>
                </a:cubicBezTo>
                <a:cubicBezTo>
                  <a:pt x="776" y="108"/>
                  <a:pt x="774" y="109"/>
                  <a:pt x="774" y="110"/>
                </a:cubicBezTo>
                <a:cubicBezTo>
                  <a:pt x="774" y="113"/>
                  <a:pt x="774" y="113"/>
                  <a:pt x="774" y="113"/>
                </a:cubicBezTo>
                <a:cubicBezTo>
                  <a:pt x="759" y="113"/>
                  <a:pt x="759" y="113"/>
                  <a:pt x="759" y="113"/>
                </a:cubicBezTo>
                <a:cubicBezTo>
                  <a:pt x="759" y="111"/>
                  <a:pt x="759" y="111"/>
                  <a:pt x="759" y="111"/>
                </a:cubicBezTo>
                <a:cubicBezTo>
                  <a:pt x="759" y="105"/>
                  <a:pt x="753" y="100"/>
                  <a:pt x="746" y="100"/>
                </a:cubicBezTo>
                <a:cubicBezTo>
                  <a:pt x="709" y="100"/>
                  <a:pt x="709" y="100"/>
                  <a:pt x="709" y="100"/>
                </a:cubicBezTo>
                <a:cubicBezTo>
                  <a:pt x="709" y="88"/>
                  <a:pt x="709" y="88"/>
                  <a:pt x="709" y="88"/>
                </a:cubicBezTo>
                <a:cubicBezTo>
                  <a:pt x="709" y="87"/>
                  <a:pt x="708" y="85"/>
                  <a:pt x="706" y="85"/>
                </a:cubicBezTo>
                <a:cubicBezTo>
                  <a:pt x="691" y="85"/>
                  <a:pt x="691" y="85"/>
                  <a:pt x="691" y="85"/>
                </a:cubicBezTo>
                <a:cubicBezTo>
                  <a:pt x="690" y="85"/>
                  <a:pt x="688" y="87"/>
                  <a:pt x="688" y="88"/>
                </a:cubicBezTo>
                <a:cubicBezTo>
                  <a:pt x="688" y="96"/>
                  <a:pt x="688" y="96"/>
                  <a:pt x="688" y="96"/>
                </a:cubicBezTo>
                <a:cubicBezTo>
                  <a:pt x="687" y="78"/>
                  <a:pt x="687" y="78"/>
                  <a:pt x="687" y="78"/>
                </a:cubicBezTo>
                <a:cubicBezTo>
                  <a:pt x="687" y="76"/>
                  <a:pt x="686" y="75"/>
                  <a:pt x="685" y="75"/>
                </a:cubicBezTo>
                <a:cubicBezTo>
                  <a:pt x="670" y="75"/>
                  <a:pt x="670" y="75"/>
                  <a:pt x="670" y="75"/>
                </a:cubicBezTo>
                <a:cubicBezTo>
                  <a:pt x="668" y="75"/>
                  <a:pt x="667" y="76"/>
                  <a:pt x="667" y="78"/>
                </a:cubicBezTo>
                <a:cubicBezTo>
                  <a:pt x="665" y="130"/>
                  <a:pt x="665" y="130"/>
                  <a:pt x="665" y="130"/>
                </a:cubicBezTo>
                <a:cubicBezTo>
                  <a:pt x="660" y="130"/>
                  <a:pt x="660" y="130"/>
                  <a:pt x="660" y="130"/>
                </a:cubicBezTo>
                <a:cubicBezTo>
                  <a:pt x="659" y="130"/>
                  <a:pt x="658" y="132"/>
                  <a:pt x="658" y="133"/>
                </a:cubicBezTo>
                <a:cubicBezTo>
                  <a:pt x="658" y="153"/>
                  <a:pt x="658" y="153"/>
                  <a:pt x="658" y="153"/>
                </a:cubicBezTo>
                <a:cubicBezTo>
                  <a:pt x="653" y="153"/>
                  <a:pt x="653" y="153"/>
                  <a:pt x="653" y="153"/>
                </a:cubicBezTo>
                <a:cubicBezTo>
                  <a:pt x="653" y="86"/>
                  <a:pt x="653" y="86"/>
                  <a:pt x="653" y="86"/>
                </a:cubicBezTo>
                <a:cubicBezTo>
                  <a:pt x="653" y="84"/>
                  <a:pt x="652" y="83"/>
                  <a:pt x="651" y="83"/>
                </a:cubicBezTo>
                <a:cubicBezTo>
                  <a:pt x="645" y="83"/>
                  <a:pt x="645" y="83"/>
                  <a:pt x="645" y="83"/>
                </a:cubicBezTo>
                <a:cubicBezTo>
                  <a:pt x="645" y="79"/>
                  <a:pt x="645" y="79"/>
                  <a:pt x="645" y="79"/>
                </a:cubicBezTo>
                <a:cubicBezTo>
                  <a:pt x="645" y="78"/>
                  <a:pt x="643" y="77"/>
                  <a:pt x="642" y="77"/>
                </a:cubicBezTo>
                <a:cubicBezTo>
                  <a:pt x="610" y="77"/>
                  <a:pt x="610" y="77"/>
                  <a:pt x="610" y="77"/>
                </a:cubicBezTo>
                <a:cubicBezTo>
                  <a:pt x="610" y="77"/>
                  <a:pt x="610" y="77"/>
                  <a:pt x="610" y="77"/>
                </a:cubicBezTo>
                <a:cubicBezTo>
                  <a:pt x="609" y="77"/>
                  <a:pt x="608" y="77"/>
                  <a:pt x="608" y="77"/>
                </a:cubicBezTo>
                <a:cubicBezTo>
                  <a:pt x="607" y="78"/>
                  <a:pt x="607" y="79"/>
                  <a:pt x="607" y="79"/>
                </a:cubicBezTo>
                <a:cubicBezTo>
                  <a:pt x="607" y="83"/>
                  <a:pt x="607" y="83"/>
                  <a:pt x="607" y="83"/>
                </a:cubicBezTo>
                <a:cubicBezTo>
                  <a:pt x="601" y="83"/>
                  <a:pt x="601" y="83"/>
                  <a:pt x="601" y="83"/>
                </a:cubicBezTo>
                <a:cubicBezTo>
                  <a:pt x="599" y="83"/>
                  <a:pt x="598" y="84"/>
                  <a:pt x="598" y="86"/>
                </a:cubicBezTo>
                <a:cubicBezTo>
                  <a:pt x="598" y="153"/>
                  <a:pt x="598" y="153"/>
                  <a:pt x="598" y="153"/>
                </a:cubicBezTo>
                <a:cubicBezTo>
                  <a:pt x="594" y="153"/>
                  <a:pt x="594" y="153"/>
                  <a:pt x="594" y="153"/>
                </a:cubicBezTo>
                <a:cubicBezTo>
                  <a:pt x="593" y="152"/>
                  <a:pt x="592" y="151"/>
                  <a:pt x="591" y="151"/>
                </a:cubicBezTo>
                <a:cubicBezTo>
                  <a:pt x="588" y="151"/>
                  <a:pt x="588" y="151"/>
                  <a:pt x="588" y="151"/>
                </a:cubicBezTo>
                <a:cubicBezTo>
                  <a:pt x="588" y="126"/>
                  <a:pt x="588" y="126"/>
                  <a:pt x="588" y="126"/>
                </a:cubicBezTo>
                <a:cubicBezTo>
                  <a:pt x="588" y="125"/>
                  <a:pt x="586" y="124"/>
                  <a:pt x="585" y="124"/>
                </a:cubicBezTo>
                <a:cubicBezTo>
                  <a:pt x="578" y="124"/>
                  <a:pt x="578" y="124"/>
                  <a:pt x="578" y="124"/>
                </a:cubicBezTo>
                <a:cubicBezTo>
                  <a:pt x="576" y="124"/>
                  <a:pt x="575" y="125"/>
                  <a:pt x="575" y="126"/>
                </a:cubicBezTo>
                <a:cubicBezTo>
                  <a:pt x="575" y="151"/>
                  <a:pt x="575" y="151"/>
                  <a:pt x="575" y="151"/>
                </a:cubicBezTo>
                <a:cubicBezTo>
                  <a:pt x="574" y="151"/>
                  <a:pt x="574" y="151"/>
                  <a:pt x="574" y="151"/>
                </a:cubicBezTo>
                <a:cubicBezTo>
                  <a:pt x="574" y="122"/>
                  <a:pt x="574" y="122"/>
                  <a:pt x="574" y="122"/>
                </a:cubicBezTo>
                <a:cubicBezTo>
                  <a:pt x="574" y="121"/>
                  <a:pt x="574" y="119"/>
                  <a:pt x="572" y="119"/>
                </a:cubicBezTo>
                <a:cubicBezTo>
                  <a:pt x="552" y="114"/>
                  <a:pt x="552" y="114"/>
                  <a:pt x="552" y="114"/>
                </a:cubicBezTo>
                <a:cubicBezTo>
                  <a:pt x="551" y="114"/>
                  <a:pt x="550" y="114"/>
                  <a:pt x="549" y="114"/>
                </a:cubicBezTo>
                <a:cubicBezTo>
                  <a:pt x="548" y="115"/>
                  <a:pt x="548" y="116"/>
                  <a:pt x="548" y="117"/>
                </a:cubicBezTo>
                <a:cubicBezTo>
                  <a:pt x="548" y="125"/>
                  <a:pt x="548" y="125"/>
                  <a:pt x="548" y="125"/>
                </a:cubicBezTo>
                <a:cubicBezTo>
                  <a:pt x="529" y="130"/>
                  <a:pt x="529" y="130"/>
                  <a:pt x="529" y="130"/>
                </a:cubicBezTo>
                <a:cubicBezTo>
                  <a:pt x="528" y="130"/>
                  <a:pt x="527" y="131"/>
                  <a:pt x="527" y="133"/>
                </a:cubicBezTo>
                <a:cubicBezTo>
                  <a:pt x="527" y="145"/>
                  <a:pt x="527" y="145"/>
                  <a:pt x="527" y="145"/>
                </a:cubicBezTo>
                <a:cubicBezTo>
                  <a:pt x="517" y="137"/>
                  <a:pt x="517" y="137"/>
                  <a:pt x="517" y="137"/>
                </a:cubicBezTo>
                <a:cubicBezTo>
                  <a:pt x="514" y="136"/>
                  <a:pt x="514" y="136"/>
                  <a:pt x="514" y="136"/>
                </a:cubicBezTo>
                <a:cubicBezTo>
                  <a:pt x="512" y="135"/>
                  <a:pt x="510" y="134"/>
                  <a:pt x="508" y="132"/>
                </a:cubicBezTo>
                <a:cubicBezTo>
                  <a:pt x="508" y="132"/>
                  <a:pt x="507" y="132"/>
                  <a:pt x="507" y="132"/>
                </a:cubicBezTo>
                <a:cubicBezTo>
                  <a:pt x="495" y="129"/>
                  <a:pt x="495" y="129"/>
                  <a:pt x="495" y="129"/>
                </a:cubicBezTo>
                <a:cubicBezTo>
                  <a:pt x="494" y="127"/>
                  <a:pt x="492" y="125"/>
                  <a:pt x="491" y="124"/>
                </a:cubicBezTo>
                <a:cubicBezTo>
                  <a:pt x="488" y="120"/>
                  <a:pt x="488" y="120"/>
                  <a:pt x="488" y="120"/>
                </a:cubicBezTo>
                <a:cubicBezTo>
                  <a:pt x="487" y="120"/>
                  <a:pt x="487" y="120"/>
                  <a:pt x="487" y="120"/>
                </a:cubicBezTo>
                <a:cubicBezTo>
                  <a:pt x="477" y="115"/>
                  <a:pt x="477" y="115"/>
                  <a:pt x="477" y="115"/>
                </a:cubicBezTo>
                <a:cubicBezTo>
                  <a:pt x="476" y="115"/>
                  <a:pt x="475" y="115"/>
                  <a:pt x="474" y="116"/>
                </a:cubicBezTo>
                <a:cubicBezTo>
                  <a:pt x="466" y="123"/>
                  <a:pt x="466" y="123"/>
                  <a:pt x="466" y="123"/>
                </a:cubicBezTo>
                <a:cubicBezTo>
                  <a:pt x="456" y="126"/>
                  <a:pt x="456" y="126"/>
                  <a:pt x="456" y="126"/>
                </a:cubicBezTo>
                <a:cubicBezTo>
                  <a:pt x="454" y="123"/>
                  <a:pt x="454" y="123"/>
                  <a:pt x="454" y="123"/>
                </a:cubicBezTo>
                <a:cubicBezTo>
                  <a:pt x="454" y="122"/>
                  <a:pt x="453" y="122"/>
                  <a:pt x="452" y="122"/>
                </a:cubicBezTo>
                <a:cubicBezTo>
                  <a:pt x="451" y="122"/>
                  <a:pt x="451" y="122"/>
                  <a:pt x="450" y="123"/>
                </a:cubicBezTo>
                <a:cubicBezTo>
                  <a:pt x="440" y="133"/>
                  <a:pt x="440" y="133"/>
                  <a:pt x="440" y="133"/>
                </a:cubicBezTo>
                <a:cubicBezTo>
                  <a:pt x="435" y="134"/>
                  <a:pt x="435" y="134"/>
                  <a:pt x="435" y="134"/>
                </a:cubicBezTo>
                <a:cubicBezTo>
                  <a:pt x="434" y="134"/>
                  <a:pt x="434" y="135"/>
                  <a:pt x="434" y="135"/>
                </a:cubicBezTo>
                <a:cubicBezTo>
                  <a:pt x="420" y="147"/>
                  <a:pt x="420" y="147"/>
                  <a:pt x="420" y="147"/>
                </a:cubicBezTo>
                <a:cubicBezTo>
                  <a:pt x="414" y="148"/>
                  <a:pt x="414" y="148"/>
                  <a:pt x="414" y="148"/>
                </a:cubicBezTo>
                <a:cubicBezTo>
                  <a:pt x="410" y="149"/>
                  <a:pt x="405" y="149"/>
                  <a:pt x="401" y="150"/>
                </a:cubicBezTo>
                <a:cubicBezTo>
                  <a:pt x="389" y="153"/>
                  <a:pt x="389" y="153"/>
                  <a:pt x="389" y="153"/>
                </a:cubicBezTo>
                <a:cubicBezTo>
                  <a:pt x="0" y="154"/>
                  <a:pt x="0" y="154"/>
                  <a:pt x="0" y="154"/>
                </a:cubicBezTo>
                <a:cubicBezTo>
                  <a:pt x="0" y="160"/>
                  <a:pt x="0" y="160"/>
                  <a:pt x="0" y="160"/>
                </a:cubicBezTo>
                <a:cubicBezTo>
                  <a:pt x="390" y="159"/>
                  <a:pt x="390" y="159"/>
                  <a:pt x="390" y="159"/>
                </a:cubicBezTo>
                <a:cubicBezTo>
                  <a:pt x="390" y="159"/>
                  <a:pt x="390" y="159"/>
                  <a:pt x="390" y="159"/>
                </a:cubicBezTo>
                <a:cubicBezTo>
                  <a:pt x="402" y="156"/>
                  <a:pt x="402" y="156"/>
                  <a:pt x="402" y="156"/>
                </a:cubicBezTo>
                <a:cubicBezTo>
                  <a:pt x="406" y="155"/>
                  <a:pt x="411" y="154"/>
                  <a:pt x="415" y="153"/>
                </a:cubicBezTo>
                <a:cubicBezTo>
                  <a:pt x="422" y="152"/>
                  <a:pt x="422" y="152"/>
                  <a:pt x="422" y="152"/>
                </a:cubicBezTo>
                <a:cubicBezTo>
                  <a:pt x="422" y="152"/>
                  <a:pt x="423" y="152"/>
                  <a:pt x="423" y="152"/>
                </a:cubicBezTo>
                <a:cubicBezTo>
                  <a:pt x="437" y="139"/>
                  <a:pt x="437" y="139"/>
                  <a:pt x="437" y="139"/>
                </a:cubicBezTo>
                <a:cubicBezTo>
                  <a:pt x="442" y="138"/>
                  <a:pt x="442" y="138"/>
                  <a:pt x="442" y="138"/>
                </a:cubicBezTo>
                <a:cubicBezTo>
                  <a:pt x="442" y="138"/>
                  <a:pt x="443" y="137"/>
                  <a:pt x="443" y="137"/>
                </a:cubicBezTo>
                <a:cubicBezTo>
                  <a:pt x="452" y="129"/>
                  <a:pt x="452" y="129"/>
                  <a:pt x="452" y="129"/>
                </a:cubicBezTo>
                <a:cubicBezTo>
                  <a:pt x="453" y="131"/>
                  <a:pt x="453" y="131"/>
                  <a:pt x="453" y="131"/>
                </a:cubicBezTo>
                <a:cubicBezTo>
                  <a:pt x="454" y="132"/>
                  <a:pt x="455" y="132"/>
                  <a:pt x="456" y="132"/>
                </a:cubicBezTo>
                <a:cubicBezTo>
                  <a:pt x="468" y="128"/>
                  <a:pt x="468" y="128"/>
                  <a:pt x="468" y="128"/>
                </a:cubicBezTo>
                <a:cubicBezTo>
                  <a:pt x="468" y="128"/>
                  <a:pt x="468" y="128"/>
                  <a:pt x="469" y="128"/>
                </a:cubicBezTo>
                <a:cubicBezTo>
                  <a:pt x="476" y="121"/>
                  <a:pt x="476" y="121"/>
                  <a:pt x="476" y="121"/>
                </a:cubicBezTo>
                <a:cubicBezTo>
                  <a:pt x="484" y="125"/>
                  <a:pt x="484" y="125"/>
                  <a:pt x="484" y="125"/>
                </a:cubicBezTo>
                <a:cubicBezTo>
                  <a:pt x="486" y="127"/>
                  <a:pt x="486" y="127"/>
                  <a:pt x="486" y="127"/>
                </a:cubicBezTo>
                <a:cubicBezTo>
                  <a:pt x="488" y="129"/>
                  <a:pt x="490" y="131"/>
                  <a:pt x="492" y="133"/>
                </a:cubicBezTo>
                <a:cubicBezTo>
                  <a:pt x="492" y="134"/>
                  <a:pt x="493" y="134"/>
                  <a:pt x="493" y="134"/>
                </a:cubicBezTo>
                <a:cubicBezTo>
                  <a:pt x="505" y="137"/>
                  <a:pt x="505" y="137"/>
                  <a:pt x="505" y="137"/>
                </a:cubicBezTo>
                <a:cubicBezTo>
                  <a:pt x="507" y="139"/>
                  <a:pt x="509" y="140"/>
                  <a:pt x="511" y="141"/>
                </a:cubicBezTo>
                <a:cubicBezTo>
                  <a:pt x="514" y="142"/>
                  <a:pt x="514" y="142"/>
                  <a:pt x="514" y="142"/>
                </a:cubicBezTo>
                <a:cubicBezTo>
                  <a:pt x="526" y="151"/>
                  <a:pt x="526" y="151"/>
                  <a:pt x="526" y="151"/>
                </a:cubicBezTo>
                <a:cubicBezTo>
                  <a:pt x="528" y="153"/>
                  <a:pt x="528" y="153"/>
                  <a:pt x="528" y="153"/>
                </a:cubicBezTo>
                <a:cubicBezTo>
                  <a:pt x="529" y="153"/>
                  <a:pt x="530" y="154"/>
                  <a:pt x="531" y="153"/>
                </a:cubicBezTo>
                <a:cubicBezTo>
                  <a:pt x="532" y="153"/>
                  <a:pt x="533" y="152"/>
                  <a:pt x="533" y="150"/>
                </a:cubicBezTo>
                <a:cubicBezTo>
                  <a:pt x="533" y="135"/>
                  <a:pt x="533" y="135"/>
                  <a:pt x="533" y="135"/>
                </a:cubicBezTo>
                <a:cubicBezTo>
                  <a:pt x="552" y="130"/>
                  <a:pt x="552" y="130"/>
                  <a:pt x="552" y="130"/>
                </a:cubicBezTo>
                <a:cubicBezTo>
                  <a:pt x="553" y="130"/>
                  <a:pt x="554" y="128"/>
                  <a:pt x="554" y="127"/>
                </a:cubicBezTo>
                <a:cubicBezTo>
                  <a:pt x="554" y="120"/>
                  <a:pt x="554" y="120"/>
                  <a:pt x="554" y="120"/>
                </a:cubicBezTo>
                <a:cubicBezTo>
                  <a:pt x="569" y="124"/>
                  <a:pt x="569" y="124"/>
                  <a:pt x="569" y="124"/>
                </a:cubicBezTo>
                <a:cubicBezTo>
                  <a:pt x="569" y="154"/>
                  <a:pt x="569" y="154"/>
                  <a:pt x="569" y="154"/>
                </a:cubicBezTo>
                <a:cubicBezTo>
                  <a:pt x="569" y="155"/>
                  <a:pt x="570" y="157"/>
                  <a:pt x="572" y="157"/>
                </a:cubicBezTo>
                <a:cubicBezTo>
                  <a:pt x="578" y="157"/>
                  <a:pt x="578" y="157"/>
                  <a:pt x="578" y="157"/>
                </a:cubicBezTo>
                <a:cubicBezTo>
                  <a:pt x="579" y="157"/>
                  <a:pt x="581" y="155"/>
                  <a:pt x="581" y="154"/>
                </a:cubicBezTo>
                <a:cubicBezTo>
                  <a:pt x="581" y="129"/>
                  <a:pt x="581" y="129"/>
                  <a:pt x="581" y="129"/>
                </a:cubicBezTo>
                <a:cubicBezTo>
                  <a:pt x="582" y="129"/>
                  <a:pt x="582" y="129"/>
                  <a:pt x="582" y="129"/>
                </a:cubicBezTo>
                <a:cubicBezTo>
                  <a:pt x="582" y="154"/>
                  <a:pt x="582" y="154"/>
                  <a:pt x="582" y="154"/>
                </a:cubicBezTo>
                <a:cubicBezTo>
                  <a:pt x="582" y="155"/>
                  <a:pt x="583" y="157"/>
                  <a:pt x="585" y="157"/>
                </a:cubicBezTo>
                <a:cubicBezTo>
                  <a:pt x="588" y="157"/>
                  <a:pt x="588" y="157"/>
                  <a:pt x="588" y="157"/>
                </a:cubicBezTo>
                <a:cubicBezTo>
                  <a:pt x="588" y="157"/>
                  <a:pt x="589" y="158"/>
                  <a:pt x="589" y="158"/>
                </a:cubicBezTo>
                <a:cubicBezTo>
                  <a:pt x="589" y="158"/>
                  <a:pt x="590" y="159"/>
                  <a:pt x="591" y="159"/>
                </a:cubicBezTo>
                <a:cubicBezTo>
                  <a:pt x="591" y="159"/>
                  <a:pt x="591" y="159"/>
                  <a:pt x="591" y="159"/>
                </a:cubicBezTo>
                <a:cubicBezTo>
                  <a:pt x="601" y="159"/>
                  <a:pt x="601" y="159"/>
                  <a:pt x="601" y="159"/>
                </a:cubicBezTo>
                <a:cubicBezTo>
                  <a:pt x="602" y="159"/>
                  <a:pt x="604" y="157"/>
                  <a:pt x="604" y="156"/>
                </a:cubicBezTo>
                <a:cubicBezTo>
                  <a:pt x="604" y="89"/>
                  <a:pt x="604" y="89"/>
                  <a:pt x="604" y="89"/>
                </a:cubicBezTo>
                <a:cubicBezTo>
                  <a:pt x="610" y="89"/>
                  <a:pt x="610" y="89"/>
                  <a:pt x="610" y="89"/>
                </a:cubicBezTo>
                <a:cubicBezTo>
                  <a:pt x="610" y="89"/>
                  <a:pt x="610" y="89"/>
                  <a:pt x="610" y="89"/>
                </a:cubicBezTo>
                <a:cubicBezTo>
                  <a:pt x="611" y="89"/>
                  <a:pt x="613" y="87"/>
                  <a:pt x="613" y="86"/>
                </a:cubicBezTo>
                <a:cubicBezTo>
                  <a:pt x="613" y="82"/>
                  <a:pt x="613" y="82"/>
                  <a:pt x="613" y="82"/>
                </a:cubicBezTo>
                <a:cubicBezTo>
                  <a:pt x="639" y="82"/>
                  <a:pt x="639" y="82"/>
                  <a:pt x="639" y="82"/>
                </a:cubicBezTo>
                <a:cubicBezTo>
                  <a:pt x="639" y="86"/>
                  <a:pt x="639" y="86"/>
                  <a:pt x="639" y="86"/>
                </a:cubicBezTo>
                <a:cubicBezTo>
                  <a:pt x="639" y="87"/>
                  <a:pt x="640" y="89"/>
                  <a:pt x="642" y="89"/>
                </a:cubicBezTo>
                <a:cubicBezTo>
                  <a:pt x="648" y="89"/>
                  <a:pt x="648" y="89"/>
                  <a:pt x="648" y="89"/>
                </a:cubicBezTo>
                <a:cubicBezTo>
                  <a:pt x="648" y="156"/>
                  <a:pt x="648" y="156"/>
                  <a:pt x="648" y="156"/>
                </a:cubicBezTo>
                <a:cubicBezTo>
                  <a:pt x="648" y="156"/>
                  <a:pt x="648" y="157"/>
                  <a:pt x="648" y="158"/>
                </a:cubicBezTo>
                <a:cubicBezTo>
                  <a:pt x="649" y="158"/>
                  <a:pt x="650" y="159"/>
                  <a:pt x="650" y="159"/>
                </a:cubicBezTo>
                <a:cubicBezTo>
                  <a:pt x="660" y="159"/>
                  <a:pt x="660" y="159"/>
                  <a:pt x="660" y="159"/>
                </a:cubicBezTo>
                <a:cubicBezTo>
                  <a:pt x="662" y="159"/>
                  <a:pt x="663" y="157"/>
                  <a:pt x="663" y="156"/>
                </a:cubicBezTo>
                <a:cubicBezTo>
                  <a:pt x="663" y="136"/>
                  <a:pt x="663" y="136"/>
                  <a:pt x="663" y="136"/>
                </a:cubicBezTo>
                <a:cubicBezTo>
                  <a:pt x="668" y="136"/>
                  <a:pt x="668" y="136"/>
                  <a:pt x="668" y="136"/>
                </a:cubicBezTo>
                <a:cubicBezTo>
                  <a:pt x="669" y="136"/>
                  <a:pt x="671" y="135"/>
                  <a:pt x="671" y="133"/>
                </a:cubicBezTo>
                <a:cubicBezTo>
                  <a:pt x="673" y="81"/>
                  <a:pt x="673" y="81"/>
                  <a:pt x="673" y="81"/>
                </a:cubicBezTo>
                <a:cubicBezTo>
                  <a:pt x="682" y="81"/>
                  <a:pt x="682" y="81"/>
                  <a:pt x="682" y="81"/>
                </a:cubicBezTo>
                <a:cubicBezTo>
                  <a:pt x="684" y="133"/>
                  <a:pt x="684" y="133"/>
                  <a:pt x="684" y="133"/>
                </a:cubicBezTo>
                <a:cubicBezTo>
                  <a:pt x="684" y="135"/>
                  <a:pt x="685" y="136"/>
                  <a:pt x="687" y="136"/>
                </a:cubicBezTo>
                <a:cubicBezTo>
                  <a:pt x="689" y="136"/>
                  <a:pt x="689" y="136"/>
                  <a:pt x="689" y="136"/>
                </a:cubicBezTo>
                <a:cubicBezTo>
                  <a:pt x="691" y="136"/>
                  <a:pt x="692" y="135"/>
                  <a:pt x="692" y="133"/>
                </a:cubicBezTo>
                <a:cubicBezTo>
                  <a:pt x="694" y="91"/>
                  <a:pt x="694" y="91"/>
                  <a:pt x="694" y="91"/>
                </a:cubicBezTo>
                <a:cubicBezTo>
                  <a:pt x="703" y="91"/>
                  <a:pt x="703" y="91"/>
                  <a:pt x="703" y="91"/>
                </a:cubicBezTo>
                <a:cubicBezTo>
                  <a:pt x="704" y="103"/>
                  <a:pt x="704" y="103"/>
                  <a:pt x="704" y="103"/>
                </a:cubicBezTo>
                <a:cubicBezTo>
                  <a:pt x="704" y="103"/>
                  <a:pt x="704" y="103"/>
                  <a:pt x="704" y="104"/>
                </a:cubicBezTo>
                <a:cubicBezTo>
                  <a:pt x="704" y="104"/>
                  <a:pt x="704" y="104"/>
                  <a:pt x="704" y="104"/>
                </a:cubicBezTo>
                <a:cubicBezTo>
                  <a:pt x="705" y="133"/>
                  <a:pt x="705" y="133"/>
                  <a:pt x="705" y="133"/>
                </a:cubicBezTo>
                <a:cubicBezTo>
                  <a:pt x="705" y="135"/>
                  <a:pt x="707" y="136"/>
                  <a:pt x="708" y="136"/>
                </a:cubicBezTo>
                <a:cubicBezTo>
                  <a:pt x="711" y="136"/>
                  <a:pt x="711" y="136"/>
                  <a:pt x="711" y="136"/>
                </a:cubicBezTo>
                <a:cubicBezTo>
                  <a:pt x="712" y="136"/>
                  <a:pt x="712" y="136"/>
                  <a:pt x="712" y="136"/>
                </a:cubicBezTo>
                <a:cubicBezTo>
                  <a:pt x="712" y="136"/>
                  <a:pt x="713" y="136"/>
                  <a:pt x="713" y="136"/>
                </a:cubicBezTo>
                <a:cubicBezTo>
                  <a:pt x="754" y="136"/>
                  <a:pt x="754" y="136"/>
                  <a:pt x="754" y="136"/>
                </a:cubicBezTo>
                <a:cubicBezTo>
                  <a:pt x="754" y="136"/>
                  <a:pt x="755" y="136"/>
                  <a:pt x="755" y="136"/>
                </a:cubicBezTo>
                <a:cubicBezTo>
                  <a:pt x="755" y="136"/>
                  <a:pt x="756" y="136"/>
                  <a:pt x="756" y="136"/>
                </a:cubicBezTo>
                <a:cubicBezTo>
                  <a:pt x="769" y="136"/>
                  <a:pt x="769" y="136"/>
                  <a:pt x="769" y="136"/>
                </a:cubicBezTo>
                <a:cubicBezTo>
                  <a:pt x="769" y="156"/>
                  <a:pt x="769" y="156"/>
                  <a:pt x="769" y="156"/>
                </a:cubicBezTo>
                <a:cubicBezTo>
                  <a:pt x="769" y="156"/>
                  <a:pt x="769" y="157"/>
                  <a:pt x="770" y="158"/>
                </a:cubicBezTo>
                <a:cubicBezTo>
                  <a:pt x="770" y="158"/>
                  <a:pt x="771" y="158"/>
                  <a:pt x="772" y="158"/>
                </a:cubicBezTo>
                <a:cubicBezTo>
                  <a:pt x="772" y="158"/>
                  <a:pt x="772" y="158"/>
                  <a:pt x="772" y="158"/>
                </a:cubicBezTo>
                <a:cubicBezTo>
                  <a:pt x="777" y="158"/>
                  <a:pt x="777" y="158"/>
                  <a:pt x="777" y="158"/>
                </a:cubicBezTo>
                <a:cubicBezTo>
                  <a:pt x="779" y="158"/>
                  <a:pt x="780" y="157"/>
                  <a:pt x="780" y="156"/>
                </a:cubicBezTo>
                <a:cubicBezTo>
                  <a:pt x="780" y="118"/>
                  <a:pt x="780" y="118"/>
                  <a:pt x="780" y="118"/>
                </a:cubicBezTo>
                <a:cubicBezTo>
                  <a:pt x="780" y="118"/>
                  <a:pt x="780" y="117"/>
                  <a:pt x="780" y="117"/>
                </a:cubicBezTo>
                <a:cubicBezTo>
                  <a:pt x="780" y="117"/>
                  <a:pt x="780" y="117"/>
                  <a:pt x="780" y="116"/>
                </a:cubicBezTo>
                <a:cubicBezTo>
                  <a:pt x="780" y="113"/>
                  <a:pt x="780" y="113"/>
                  <a:pt x="780" y="113"/>
                </a:cubicBezTo>
                <a:cubicBezTo>
                  <a:pt x="781" y="113"/>
                  <a:pt x="781" y="113"/>
                  <a:pt x="781" y="113"/>
                </a:cubicBezTo>
                <a:cubicBezTo>
                  <a:pt x="782" y="113"/>
                  <a:pt x="783" y="112"/>
                  <a:pt x="783" y="110"/>
                </a:cubicBezTo>
                <a:cubicBezTo>
                  <a:pt x="783" y="105"/>
                  <a:pt x="783" y="105"/>
                  <a:pt x="783" y="105"/>
                </a:cubicBezTo>
                <a:cubicBezTo>
                  <a:pt x="784" y="105"/>
                  <a:pt x="784" y="105"/>
                  <a:pt x="784" y="105"/>
                </a:cubicBezTo>
                <a:cubicBezTo>
                  <a:pt x="785" y="105"/>
                  <a:pt x="787" y="104"/>
                  <a:pt x="787" y="102"/>
                </a:cubicBezTo>
                <a:cubicBezTo>
                  <a:pt x="787" y="94"/>
                  <a:pt x="787" y="94"/>
                  <a:pt x="787" y="94"/>
                </a:cubicBezTo>
                <a:cubicBezTo>
                  <a:pt x="787" y="94"/>
                  <a:pt x="787" y="94"/>
                  <a:pt x="787" y="94"/>
                </a:cubicBezTo>
                <a:cubicBezTo>
                  <a:pt x="788" y="94"/>
                  <a:pt x="790" y="92"/>
                  <a:pt x="790" y="91"/>
                </a:cubicBezTo>
                <a:cubicBezTo>
                  <a:pt x="790" y="90"/>
                  <a:pt x="790" y="90"/>
                  <a:pt x="790" y="90"/>
                </a:cubicBezTo>
                <a:cubicBezTo>
                  <a:pt x="790" y="86"/>
                  <a:pt x="793" y="83"/>
                  <a:pt x="798" y="83"/>
                </a:cubicBezTo>
                <a:cubicBezTo>
                  <a:pt x="802" y="83"/>
                  <a:pt x="806" y="86"/>
                  <a:pt x="806" y="90"/>
                </a:cubicBezTo>
                <a:cubicBezTo>
                  <a:pt x="806" y="91"/>
                  <a:pt x="806" y="91"/>
                  <a:pt x="806" y="91"/>
                </a:cubicBezTo>
                <a:cubicBezTo>
                  <a:pt x="806" y="92"/>
                  <a:pt x="807" y="94"/>
                  <a:pt x="808" y="94"/>
                </a:cubicBezTo>
                <a:cubicBezTo>
                  <a:pt x="809" y="102"/>
                  <a:pt x="809" y="102"/>
                  <a:pt x="809" y="102"/>
                </a:cubicBezTo>
                <a:cubicBezTo>
                  <a:pt x="809" y="104"/>
                  <a:pt x="810" y="105"/>
                  <a:pt x="811" y="105"/>
                </a:cubicBezTo>
                <a:cubicBezTo>
                  <a:pt x="812" y="105"/>
                  <a:pt x="812" y="105"/>
                  <a:pt x="812" y="105"/>
                </a:cubicBezTo>
                <a:cubicBezTo>
                  <a:pt x="812" y="110"/>
                  <a:pt x="812" y="110"/>
                  <a:pt x="812" y="110"/>
                </a:cubicBezTo>
                <a:cubicBezTo>
                  <a:pt x="812" y="112"/>
                  <a:pt x="813" y="113"/>
                  <a:pt x="814" y="113"/>
                </a:cubicBezTo>
                <a:cubicBezTo>
                  <a:pt x="815" y="113"/>
                  <a:pt x="815" y="113"/>
                  <a:pt x="815" y="113"/>
                </a:cubicBezTo>
                <a:cubicBezTo>
                  <a:pt x="815" y="119"/>
                  <a:pt x="815" y="119"/>
                  <a:pt x="815" y="119"/>
                </a:cubicBezTo>
                <a:cubicBezTo>
                  <a:pt x="815" y="120"/>
                  <a:pt x="815" y="120"/>
                  <a:pt x="815" y="120"/>
                </a:cubicBezTo>
                <a:cubicBezTo>
                  <a:pt x="815" y="120"/>
                  <a:pt x="815" y="121"/>
                  <a:pt x="815" y="121"/>
                </a:cubicBezTo>
                <a:cubicBezTo>
                  <a:pt x="815" y="156"/>
                  <a:pt x="815" y="156"/>
                  <a:pt x="815" y="156"/>
                </a:cubicBezTo>
                <a:cubicBezTo>
                  <a:pt x="815" y="156"/>
                  <a:pt x="815" y="157"/>
                  <a:pt x="816" y="158"/>
                </a:cubicBezTo>
                <a:cubicBezTo>
                  <a:pt x="816" y="158"/>
                  <a:pt x="817" y="158"/>
                  <a:pt x="818" y="158"/>
                </a:cubicBezTo>
                <a:cubicBezTo>
                  <a:pt x="834" y="158"/>
                  <a:pt x="834" y="158"/>
                  <a:pt x="834" y="158"/>
                </a:cubicBezTo>
                <a:cubicBezTo>
                  <a:pt x="836" y="158"/>
                  <a:pt x="837" y="157"/>
                  <a:pt x="837" y="156"/>
                </a:cubicBezTo>
                <a:cubicBezTo>
                  <a:pt x="837" y="139"/>
                  <a:pt x="837" y="139"/>
                  <a:pt x="837" y="139"/>
                </a:cubicBezTo>
                <a:cubicBezTo>
                  <a:pt x="852" y="135"/>
                  <a:pt x="852" y="135"/>
                  <a:pt x="852" y="135"/>
                </a:cubicBezTo>
                <a:cubicBezTo>
                  <a:pt x="853" y="135"/>
                  <a:pt x="853" y="134"/>
                  <a:pt x="853" y="134"/>
                </a:cubicBezTo>
                <a:cubicBezTo>
                  <a:pt x="853" y="134"/>
                  <a:pt x="854" y="134"/>
                  <a:pt x="854" y="134"/>
                </a:cubicBezTo>
                <a:cubicBezTo>
                  <a:pt x="923" y="116"/>
                  <a:pt x="923" y="116"/>
                  <a:pt x="923" y="116"/>
                </a:cubicBezTo>
                <a:cubicBezTo>
                  <a:pt x="923" y="155"/>
                  <a:pt x="923" y="155"/>
                  <a:pt x="923" y="155"/>
                </a:cubicBezTo>
                <a:cubicBezTo>
                  <a:pt x="923" y="156"/>
                  <a:pt x="923" y="157"/>
                  <a:pt x="924" y="157"/>
                </a:cubicBezTo>
                <a:cubicBezTo>
                  <a:pt x="924" y="158"/>
                  <a:pt x="925" y="158"/>
                  <a:pt x="926" y="158"/>
                </a:cubicBezTo>
                <a:cubicBezTo>
                  <a:pt x="926" y="158"/>
                  <a:pt x="926" y="158"/>
                  <a:pt x="926" y="158"/>
                </a:cubicBezTo>
                <a:cubicBezTo>
                  <a:pt x="939" y="158"/>
                  <a:pt x="939" y="158"/>
                  <a:pt x="939" y="158"/>
                </a:cubicBezTo>
                <a:cubicBezTo>
                  <a:pt x="940" y="158"/>
                  <a:pt x="942" y="157"/>
                  <a:pt x="942" y="155"/>
                </a:cubicBezTo>
                <a:cubicBezTo>
                  <a:pt x="942" y="90"/>
                  <a:pt x="942" y="90"/>
                  <a:pt x="942" y="90"/>
                </a:cubicBezTo>
                <a:cubicBezTo>
                  <a:pt x="974" y="74"/>
                  <a:pt x="974" y="74"/>
                  <a:pt x="974" y="74"/>
                </a:cubicBezTo>
                <a:cubicBezTo>
                  <a:pt x="1006" y="90"/>
                  <a:pt x="1006" y="90"/>
                  <a:pt x="1006" y="90"/>
                </a:cubicBezTo>
                <a:cubicBezTo>
                  <a:pt x="1006" y="155"/>
                  <a:pt x="1006" y="155"/>
                  <a:pt x="1006" y="155"/>
                </a:cubicBezTo>
                <a:cubicBezTo>
                  <a:pt x="1006" y="157"/>
                  <a:pt x="1007" y="158"/>
                  <a:pt x="1009" y="158"/>
                </a:cubicBezTo>
                <a:cubicBezTo>
                  <a:pt x="1020" y="158"/>
                  <a:pt x="1020" y="158"/>
                  <a:pt x="1020" y="158"/>
                </a:cubicBezTo>
                <a:cubicBezTo>
                  <a:pt x="1021" y="158"/>
                  <a:pt x="1022" y="157"/>
                  <a:pt x="1022" y="155"/>
                </a:cubicBezTo>
                <a:cubicBezTo>
                  <a:pt x="1023" y="129"/>
                  <a:pt x="1023" y="129"/>
                  <a:pt x="1023" y="129"/>
                </a:cubicBezTo>
                <a:cubicBezTo>
                  <a:pt x="1049" y="129"/>
                  <a:pt x="1049" y="129"/>
                  <a:pt x="1049" y="129"/>
                </a:cubicBezTo>
                <a:cubicBezTo>
                  <a:pt x="1049" y="129"/>
                  <a:pt x="1049" y="129"/>
                  <a:pt x="1049" y="129"/>
                </a:cubicBezTo>
                <a:cubicBezTo>
                  <a:pt x="1051" y="129"/>
                  <a:pt x="1052" y="128"/>
                  <a:pt x="1052" y="126"/>
                </a:cubicBezTo>
                <a:cubicBezTo>
                  <a:pt x="1052" y="120"/>
                  <a:pt x="1052" y="120"/>
                  <a:pt x="1052" y="120"/>
                </a:cubicBezTo>
                <a:cubicBezTo>
                  <a:pt x="1153" y="120"/>
                  <a:pt x="1153" y="120"/>
                  <a:pt x="1153" y="120"/>
                </a:cubicBezTo>
                <a:cubicBezTo>
                  <a:pt x="1153" y="126"/>
                  <a:pt x="1153" y="126"/>
                  <a:pt x="1153" y="126"/>
                </a:cubicBezTo>
                <a:cubicBezTo>
                  <a:pt x="1153" y="127"/>
                  <a:pt x="1153" y="128"/>
                  <a:pt x="1154" y="128"/>
                </a:cubicBezTo>
                <a:cubicBezTo>
                  <a:pt x="1154" y="129"/>
                  <a:pt x="1155" y="129"/>
                  <a:pt x="1156" y="129"/>
                </a:cubicBezTo>
                <a:cubicBezTo>
                  <a:pt x="1182" y="129"/>
                  <a:pt x="1182" y="129"/>
                  <a:pt x="1182" y="129"/>
                </a:cubicBezTo>
                <a:cubicBezTo>
                  <a:pt x="1182" y="155"/>
                  <a:pt x="1182" y="155"/>
                  <a:pt x="1182" y="155"/>
                </a:cubicBezTo>
                <a:cubicBezTo>
                  <a:pt x="1182" y="156"/>
                  <a:pt x="1182" y="157"/>
                  <a:pt x="1183" y="157"/>
                </a:cubicBezTo>
                <a:cubicBezTo>
                  <a:pt x="1183" y="158"/>
                  <a:pt x="1184" y="158"/>
                  <a:pt x="1185" y="158"/>
                </a:cubicBezTo>
                <a:cubicBezTo>
                  <a:pt x="1217" y="158"/>
                  <a:pt x="1217" y="158"/>
                  <a:pt x="1217" y="158"/>
                </a:cubicBezTo>
                <a:cubicBezTo>
                  <a:pt x="1219" y="158"/>
                  <a:pt x="1220" y="157"/>
                  <a:pt x="1220" y="155"/>
                </a:cubicBezTo>
                <a:cubicBezTo>
                  <a:pt x="1220" y="153"/>
                  <a:pt x="1220" y="153"/>
                  <a:pt x="1220" y="153"/>
                </a:cubicBezTo>
                <a:cubicBezTo>
                  <a:pt x="1221" y="155"/>
                  <a:pt x="1221" y="155"/>
                  <a:pt x="1221" y="155"/>
                </a:cubicBezTo>
                <a:cubicBezTo>
                  <a:pt x="1221" y="157"/>
                  <a:pt x="1222" y="158"/>
                  <a:pt x="1223" y="158"/>
                </a:cubicBezTo>
                <a:cubicBezTo>
                  <a:pt x="1233" y="158"/>
                  <a:pt x="1233" y="158"/>
                  <a:pt x="1233" y="158"/>
                </a:cubicBezTo>
                <a:cubicBezTo>
                  <a:pt x="1234" y="158"/>
                  <a:pt x="1235" y="158"/>
                  <a:pt x="1235" y="157"/>
                </a:cubicBezTo>
                <a:cubicBezTo>
                  <a:pt x="1236" y="158"/>
                  <a:pt x="1236" y="158"/>
                  <a:pt x="1237" y="158"/>
                </a:cubicBezTo>
                <a:cubicBezTo>
                  <a:pt x="1247" y="158"/>
                  <a:pt x="1247" y="158"/>
                  <a:pt x="1247" y="158"/>
                </a:cubicBezTo>
                <a:cubicBezTo>
                  <a:pt x="1248" y="158"/>
                  <a:pt x="1248" y="158"/>
                  <a:pt x="1249" y="157"/>
                </a:cubicBezTo>
                <a:cubicBezTo>
                  <a:pt x="1249" y="157"/>
                  <a:pt x="1250" y="156"/>
                  <a:pt x="1250" y="155"/>
                </a:cubicBezTo>
                <a:cubicBezTo>
                  <a:pt x="1250" y="156"/>
                  <a:pt x="1250" y="156"/>
                  <a:pt x="1250" y="156"/>
                </a:cubicBezTo>
                <a:cubicBezTo>
                  <a:pt x="1250" y="157"/>
                  <a:pt x="1251" y="158"/>
                  <a:pt x="1252" y="158"/>
                </a:cubicBezTo>
                <a:cubicBezTo>
                  <a:pt x="1331" y="158"/>
                  <a:pt x="1331" y="158"/>
                  <a:pt x="1331" y="158"/>
                </a:cubicBezTo>
                <a:cubicBezTo>
                  <a:pt x="1335" y="158"/>
                  <a:pt x="1339" y="158"/>
                  <a:pt x="1342" y="159"/>
                </a:cubicBezTo>
                <a:cubicBezTo>
                  <a:pt x="1349" y="159"/>
                  <a:pt x="1355" y="161"/>
                  <a:pt x="1361" y="164"/>
                </a:cubicBezTo>
                <a:cubicBezTo>
                  <a:pt x="1365" y="166"/>
                  <a:pt x="1369" y="169"/>
                  <a:pt x="1372" y="171"/>
                </a:cubicBezTo>
                <a:cubicBezTo>
                  <a:pt x="1374" y="172"/>
                  <a:pt x="1375" y="173"/>
                  <a:pt x="1377" y="174"/>
                </a:cubicBezTo>
                <a:cubicBezTo>
                  <a:pt x="1377" y="174"/>
                  <a:pt x="1377" y="175"/>
                  <a:pt x="1377" y="175"/>
                </a:cubicBezTo>
                <a:cubicBezTo>
                  <a:pt x="1381" y="177"/>
                  <a:pt x="1385" y="180"/>
                  <a:pt x="1389" y="181"/>
                </a:cubicBezTo>
                <a:cubicBezTo>
                  <a:pt x="1397" y="185"/>
                  <a:pt x="1407" y="185"/>
                  <a:pt x="1416" y="185"/>
                </a:cubicBezTo>
                <a:cubicBezTo>
                  <a:pt x="1418" y="185"/>
                  <a:pt x="1420" y="185"/>
                  <a:pt x="1422" y="185"/>
                </a:cubicBezTo>
                <a:cubicBezTo>
                  <a:pt x="1440" y="185"/>
                  <a:pt x="1440" y="185"/>
                  <a:pt x="1440" y="185"/>
                </a:cubicBezTo>
                <a:cubicBezTo>
                  <a:pt x="1445" y="185"/>
                  <a:pt x="1451" y="185"/>
                  <a:pt x="1456" y="186"/>
                </a:cubicBezTo>
                <a:cubicBezTo>
                  <a:pt x="1467" y="187"/>
                  <a:pt x="1477" y="193"/>
                  <a:pt x="1483" y="200"/>
                </a:cubicBezTo>
                <a:cubicBezTo>
                  <a:pt x="1484" y="200"/>
                  <a:pt x="1484" y="200"/>
                  <a:pt x="1484" y="200"/>
                </a:cubicBezTo>
                <a:cubicBezTo>
                  <a:pt x="1490" y="204"/>
                  <a:pt x="1490" y="204"/>
                  <a:pt x="1490" y="204"/>
                </a:cubicBezTo>
                <a:cubicBezTo>
                  <a:pt x="1496" y="206"/>
                  <a:pt x="1496" y="206"/>
                  <a:pt x="1496" y="206"/>
                </a:cubicBezTo>
                <a:cubicBezTo>
                  <a:pt x="1502" y="207"/>
                  <a:pt x="1502" y="207"/>
                  <a:pt x="1502" y="207"/>
                </a:cubicBezTo>
                <a:cubicBezTo>
                  <a:pt x="1503" y="208"/>
                  <a:pt x="1504" y="208"/>
                  <a:pt x="1506" y="208"/>
                </a:cubicBezTo>
                <a:cubicBezTo>
                  <a:pt x="1507" y="208"/>
                  <a:pt x="1508" y="208"/>
                  <a:pt x="1508" y="208"/>
                </a:cubicBezTo>
                <a:cubicBezTo>
                  <a:pt x="1514" y="208"/>
                  <a:pt x="1520" y="208"/>
                  <a:pt x="1525" y="208"/>
                </a:cubicBezTo>
                <a:cubicBezTo>
                  <a:pt x="1528" y="208"/>
                  <a:pt x="1531" y="208"/>
                  <a:pt x="1534" y="208"/>
                </a:cubicBezTo>
                <a:cubicBezTo>
                  <a:pt x="1536" y="208"/>
                  <a:pt x="1538" y="208"/>
                  <a:pt x="1540" y="208"/>
                </a:cubicBezTo>
                <a:cubicBezTo>
                  <a:pt x="1547" y="208"/>
                  <a:pt x="1554" y="208"/>
                  <a:pt x="1560" y="209"/>
                </a:cubicBezTo>
                <a:cubicBezTo>
                  <a:pt x="1568" y="211"/>
                  <a:pt x="1576" y="214"/>
                  <a:pt x="1583" y="219"/>
                </a:cubicBezTo>
                <a:cubicBezTo>
                  <a:pt x="1590" y="225"/>
                  <a:pt x="1597" y="229"/>
                  <a:pt x="1605" y="231"/>
                </a:cubicBezTo>
                <a:cubicBezTo>
                  <a:pt x="1607" y="232"/>
                  <a:pt x="1607" y="232"/>
                  <a:pt x="1607" y="232"/>
                </a:cubicBezTo>
                <a:cubicBezTo>
                  <a:pt x="1609" y="232"/>
                  <a:pt x="1610" y="232"/>
                  <a:pt x="1612" y="233"/>
                </a:cubicBezTo>
                <a:cubicBezTo>
                  <a:pt x="1614" y="233"/>
                  <a:pt x="1614" y="233"/>
                  <a:pt x="1614" y="233"/>
                </a:cubicBezTo>
                <a:cubicBezTo>
                  <a:pt x="1615" y="233"/>
                  <a:pt x="1617" y="233"/>
                  <a:pt x="1618" y="233"/>
                </a:cubicBezTo>
                <a:cubicBezTo>
                  <a:pt x="1622" y="233"/>
                  <a:pt x="1627" y="234"/>
                  <a:pt x="1631" y="234"/>
                </a:cubicBezTo>
                <a:cubicBezTo>
                  <a:pt x="1891" y="234"/>
                  <a:pt x="1891" y="234"/>
                  <a:pt x="1891" y="234"/>
                </a:cubicBezTo>
                <a:cubicBezTo>
                  <a:pt x="2088" y="234"/>
                  <a:pt x="2088" y="234"/>
                  <a:pt x="2088" y="234"/>
                </a:cubicBezTo>
                <a:cubicBezTo>
                  <a:pt x="2088" y="234"/>
                  <a:pt x="2088" y="234"/>
                  <a:pt x="2088" y="234"/>
                </a:cubicBezTo>
                <a:cubicBezTo>
                  <a:pt x="2153" y="234"/>
                  <a:pt x="2153" y="234"/>
                  <a:pt x="2153" y="234"/>
                </a:cubicBezTo>
                <a:cubicBezTo>
                  <a:pt x="2157" y="234"/>
                  <a:pt x="2161" y="233"/>
                  <a:pt x="2166" y="233"/>
                </a:cubicBezTo>
                <a:cubicBezTo>
                  <a:pt x="2167" y="233"/>
                  <a:pt x="2169" y="233"/>
                  <a:pt x="2170" y="233"/>
                </a:cubicBezTo>
                <a:cubicBezTo>
                  <a:pt x="2172" y="233"/>
                  <a:pt x="2172" y="233"/>
                  <a:pt x="2172" y="233"/>
                </a:cubicBezTo>
                <a:cubicBezTo>
                  <a:pt x="2174" y="232"/>
                  <a:pt x="2175" y="232"/>
                  <a:pt x="2176" y="232"/>
                </a:cubicBezTo>
                <a:cubicBezTo>
                  <a:pt x="2179" y="231"/>
                  <a:pt x="2179" y="231"/>
                  <a:pt x="2179" y="231"/>
                </a:cubicBezTo>
                <a:cubicBezTo>
                  <a:pt x="2187" y="229"/>
                  <a:pt x="2194" y="225"/>
                  <a:pt x="2201" y="219"/>
                </a:cubicBezTo>
                <a:cubicBezTo>
                  <a:pt x="2207" y="214"/>
                  <a:pt x="2216" y="211"/>
                  <a:pt x="2223" y="209"/>
                </a:cubicBezTo>
                <a:cubicBezTo>
                  <a:pt x="2230" y="208"/>
                  <a:pt x="2237" y="208"/>
                  <a:pt x="2244" y="208"/>
                </a:cubicBezTo>
                <a:cubicBezTo>
                  <a:pt x="2246" y="208"/>
                  <a:pt x="2248" y="208"/>
                  <a:pt x="2249" y="208"/>
                </a:cubicBezTo>
                <a:cubicBezTo>
                  <a:pt x="2252" y="208"/>
                  <a:pt x="2255" y="208"/>
                  <a:pt x="2259" y="208"/>
                </a:cubicBezTo>
                <a:cubicBezTo>
                  <a:pt x="2264" y="208"/>
                  <a:pt x="2270" y="208"/>
                  <a:pt x="2275" y="208"/>
                </a:cubicBezTo>
                <a:cubicBezTo>
                  <a:pt x="2276" y="208"/>
                  <a:pt x="2277" y="208"/>
                  <a:pt x="2278" y="208"/>
                </a:cubicBezTo>
                <a:cubicBezTo>
                  <a:pt x="2279" y="208"/>
                  <a:pt x="2281" y="208"/>
                  <a:pt x="2282" y="207"/>
                </a:cubicBezTo>
                <a:cubicBezTo>
                  <a:pt x="2288" y="206"/>
                  <a:pt x="2288" y="206"/>
                  <a:pt x="2288" y="206"/>
                </a:cubicBezTo>
                <a:cubicBezTo>
                  <a:pt x="2294" y="204"/>
                  <a:pt x="2294" y="204"/>
                  <a:pt x="2294" y="204"/>
                </a:cubicBezTo>
                <a:cubicBezTo>
                  <a:pt x="2300" y="200"/>
                  <a:pt x="2300" y="200"/>
                  <a:pt x="2300" y="200"/>
                </a:cubicBezTo>
                <a:cubicBezTo>
                  <a:pt x="2300" y="200"/>
                  <a:pt x="2300" y="200"/>
                  <a:pt x="2300" y="200"/>
                </a:cubicBezTo>
                <a:cubicBezTo>
                  <a:pt x="2307" y="193"/>
                  <a:pt x="2317" y="187"/>
                  <a:pt x="2328" y="186"/>
                </a:cubicBezTo>
                <a:cubicBezTo>
                  <a:pt x="2333" y="185"/>
                  <a:pt x="2339" y="185"/>
                  <a:pt x="2344" y="185"/>
                </a:cubicBezTo>
                <a:cubicBezTo>
                  <a:pt x="2362" y="185"/>
                  <a:pt x="2362" y="185"/>
                  <a:pt x="2362" y="185"/>
                </a:cubicBezTo>
                <a:cubicBezTo>
                  <a:pt x="2364" y="185"/>
                  <a:pt x="2366" y="185"/>
                  <a:pt x="2368" y="185"/>
                </a:cubicBezTo>
                <a:cubicBezTo>
                  <a:pt x="2377" y="185"/>
                  <a:pt x="2387" y="185"/>
                  <a:pt x="2395" y="181"/>
                </a:cubicBezTo>
                <a:cubicBezTo>
                  <a:pt x="2399" y="180"/>
                  <a:pt x="2403" y="177"/>
                  <a:pt x="2407" y="175"/>
                </a:cubicBezTo>
                <a:cubicBezTo>
                  <a:pt x="2407" y="175"/>
                  <a:pt x="2407" y="174"/>
                  <a:pt x="2407" y="174"/>
                </a:cubicBezTo>
                <a:cubicBezTo>
                  <a:pt x="2408" y="173"/>
                  <a:pt x="2410" y="172"/>
                  <a:pt x="2411" y="171"/>
                </a:cubicBezTo>
                <a:cubicBezTo>
                  <a:pt x="2415" y="169"/>
                  <a:pt x="2419" y="166"/>
                  <a:pt x="2423" y="164"/>
                </a:cubicBezTo>
                <a:cubicBezTo>
                  <a:pt x="2428" y="161"/>
                  <a:pt x="2435" y="160"/>
                  <a:pt x="2442" y="159"/>
                </a:cubicBezTo>
                <a:cubicBezTo>
                  <a:pt x="2445" y="158"/>
                  <a:pt x="2449" y="158"/>
                  <a:pt x="2453" y="158"/>
                </a:cubicBezTo>
                <a:cubicBezTo>
                  <a:pt x="2510" y="158"/>
                  <a:pt x="2510" y="158"/>
                  <a:pt x="2510" y="158"/>
                </a:cubicBezTo>
                <a:cubicBezTo>
                  <a:pt x="2510" y="158"/>
                  <a:pt x="2510" y="158"/>
                  <a:pt x="2510" y="158"/>
                </a:cubicBezTo>
                <a:cubicBezTo>
                  <a:pt x="2541" y="158"/>
                  <a:pt x="2541" y="158"/>
                  <a:pt x="2541" y="158"/>
                </a:cubicBezTo>
                <a:cubicBezTo>
                  <a:pt x="2541" y="158"/>
                  <a:pt x="2541" y="158"/>
                  <a:pt x="2541" y="158"/>
                </a:cubicBezTo>
                <a:cubicBezTo>
                  <a:pt x="2550" y="158"/>
                  <a:pt x="2550" y="158"/>
                  <a:pt x="2550" y="158"/>
                </a:cubicBezTo>
                <a:cubicBezTo>
                  <a:pt x="2552" y="158"/>
                  <a:pt x="2605" y="149"/>
                  <a:pt x="2617" y="144"/>
                </a:cubicBezTo>
                <a:cubicBezTo>
                  <a:pt x="2624" y="142"/>
                  <a:pt x="2633" y="138"/>
                  <a:pt x="2636" y="131"/>
                </a:cubicBezTo>
                <a:cubicBezTo>
                  <a:pt x="2637" y="131"/>
                  <a:pt x="2637" y="130"/>
                  <a:pt x="2637" y="130"/>
                </a:cubicBezTo>
                <a:cubicBezTo>
                  <a:pt x="2683" y="144"/>
                  <a:pt x="2683" y="144"/>
                  <a:pt x="2683" y="144"/>
                </a:cubicBezTo>
                <a:cubicBezTo>
                  <a:pt x="2695" y="157"/>
                  <a:pt x="2695" y="157"/>
                  <a:pt x="2695" y="157"/>
                </a:cubicBezTo>
                <a:cubicBezTo>
                  <a:pt x="2695" y="158"/>
                  <a:pt x="2696" y="158"/>
                  <a:pt x="2697" y="158"/>
                </a:cubicBezTo>
                <a:cubicBezTo>
                  <a:pt x="2702" y="158"/>
                  <a:pt x="2702" y="158"/>
                  <a:pt x="2702" y="158"/>
                </a:cubicBezTo>
                <a:cubicBezTo>
                  <a:pt x="2703" y="158"/>
                  <a:pt x="2704" y="157"/>
                  <a:pt x="2704" y="155"/>
                </a:cubicBezTo>
                <a:cubicBezTo>
                  <a:pt x="2704" y="125"/>
                  <a:pt x="2704" y="125"/>
                  <a:pt x="2704" y="125"/>
                </a:cubicBezTo>
                <a:cubicBezTo>
                  <a:pt x="2730" y="120"/>
                  <a:pt x="2730" y="120"/>
                  <a:pt x="2730" y="120"/>
                </a:cubicBezTo>
                <a:cubicBezTo>
                  <a:pt x="2732" y="120"/>
                  <a:pt x="2733" y="119"/>
                  <a:pt x="2733" y="117"/>
                </a:cubicBezTo>
                <a:cubicBezTo>
                  <a:pt x="2733" y="111"/>
                  <a:pt x="2733" y="111"/>
                  <a:pt x="2733" y="111"/>
                </a:cubicBezTo>
                <a:cubicBezTo>
                  <a:pt x="2755" y="115"/>
                  <a:pt x="2755" y="115"/>
                  <a:pt x="2755" y="115"/>
                </a:cubicBezTo>
                <a:cubicBezTo>
                  <a:pt x="2755" y="143"/>
                  <a:pt x="2755" y="143"/>
                  <a:pt x="2755" y="143"/>
                </a:cubicBezTo>
                <a:cubicBezTo>
                  <a:pt x="2755" y="144"/>
                  <a:pt x="2756" y="146"/>
                  <a:pt x="2758" y="146"/>
                </a:cubicBezTo>
                <a:cubicBezTo>
                  <a:pt x="2766" y="146"/>
                  <a:pt x="2766" y="146"/>
                  <a:pt x="2766" y="146"/>
                </a:cubicBezTo>
                <a:cubicBezTo>
                  <a:pt x="2768" y="146"/>
                  <a:pt x="2769" y="144"/>
                  <a:pt x="2769" y="143"/>
                </a:cubicBezTo>
                <a:cubicBezTo>
                  <a:pt x="2769" y="119"/>
                  <a:pt x="2769" y="119"/>
                  <a:pt x="2769" y="119"/>
                </a:cubicBezTo>
                <a:cubicBezTo>
                  <a:pt x="2773" y="119"/>
                  <a:pt x="2773" y="119"/>
                  <a:pt x="2773" y="119"/>
                </a:cubicBezTo>
                <a:cubicBezTo>
                  <a:pt x="2773" y="143"/>
                  <a:pt x="2773" y="143"/>
                  <a:pt x="2773" y="143"/>
                </a:cubicBezTo>
                <a:cubicBezTo>
                  <a:pt x="2773" y="144"/>
                  <a:pt x="2774" y="146"/>
                  <a:pt x="2776" y="146"/>
                </a:cubicBezTo>
                <a:cubicBezTo>
                  <a:pt x="2785" y="146"/>
                  <a:pt x="2785" y="146"/>
                  <a:pt x="2785" y="146"/>
                </a:cubicBezTo>
                <a:cubicBezTo>
                  <a:pt x="2786" y="146"/>
                  <a:pt x="2788" y="144"/>
                  <a:pt x="2788" y="143"/>
                </a:cubicBezTo>
                <a:cubicBezTo>
                  <a:pt x="2788" y="140"/>
                  <a:pt x="2788" y="140"/>
                  <a:pt x="2788" y="140"/>
                </a:cubicBezTo>
                <a:cubicBezTo>
                  <a:pt x="2805" y="140"/>
                  <a:pt x="2805" y="140"/>
                  <a:pt x="2805" y="140"/>
                </a:cubicBezTo>
                <a:cubicBezTo>
                  <a:pt x="2807" y="140"/>
                  <a:pt x="2808" y="139"/>
                  <a:pt x="2808" y="138"/>
                </a:cubicBezTo>
                <a:cubicBezTo>
                  <a:pt x="2808" y="76"/>
                  <a:pt x="2808" y="76"/>
                  <a:pt x="2808" y="76"/>
                </a:cubicBezTo>
                <a:cubicBezTo>
                  <a:pt x="2817" y="76"/>
                  <a:pt x="2817" y="76"/>
                  <a:pt x="2817" y="76"/>
                </a:cubicBezTo>
                <a:cubicBezTo>
                  <a:pt x="2818" y="76"/>
                  <a:pt x="2818" y="76"/>
                  <a:pt x="2818" y="76"/>
                </a:cubicBezTo>
                <a:cubicBezTo>
                  <a:pt x="2819" y="76"/>
                  <a:pt x="2820" y="75"/>
                  <a:pt x="2820" y="73"/>
                </a:cubicBezTo>
                <a:cubicBezTo>
                  <a:pt x="2820" y="70"/>
                  <a:pt x="2820" y="70"/>
                  <a:pt x="2820" y="70"/>
                </a:cubicBezTo>
                <a:cubicBezTo>
                  <a:pt x="2858" y="70"/>
                  <a:pt x="2858" y="70"/>
                  <a:pt x="2858" y="70"/>
                </a:cubicBezTo>
                <a:cubicBezTo>
                  <a:pt x="2858" y="73"/>
                  <a:pt x="2858" y="73"/>
                  <a:pt x="2858" y="73"/>
                </a:cubicBezTo>
                <a:cubicBezTo>
                  <a:pt x="2858" y="75"/>
                  <a:pt x="2859" y="76"/>
                  <a:pt x="2861" y="76"/>
                </a:cubicBezTo>
                <a:cubicBezTo>
                  <a:pt x="2870" y="76"/>
                  <a:pt x="2870" y="76"/>
                  <a:pt x="2870" y="76"/>
                </a:cubicBezTo>
                <a:cubicBezTo>
                  <a:pt x="2870" y="155"/>
                  <a:pt x="2870" y="155"/>
                  <a:pt x="2870" y="155"/>
                </a:cubicBezTo>
                <a:cubicBezTo>
                  <a:pt x="2870" y="156"/>
                  <a:pt x="2870" y="157"/>
                  <a:pt x="2871" y="157"/>
                </a:cubicBezTo>
                <a:cubicBezTo>
                  <a:pt x="2871" y="158"/>
                  <a:pt x="2872" y="158"/>
                  <a:pt x="2873" y="158"/>
                </a:cubicBezTo>
                <a:cubicBezTo>
                  <a:pt x="2891" y="158"/>
                  <a:pt x="2891" y="158"/>
                  <a:pt x="2891" y="158"/>
                </a:cubicBezTo>
                <a:cubicBezTo>
                  <a:pt x="2891" y="158"/>
                  <a:pt x="2891" y="158"/>
                  <a:pt x="2891" y="158"/>
                </a:cubicBezTo>
                <a:cubicBezTo>
                  <a:pt x="2892" y="158"/>
                  <a:pt x="2893" y="158"/>
                  <a:pt x="2893" y="157"/>
                </a:cubicBezTo>
                <a:cubicBezTo>
                  <a:pt x="2894" y="157"/>
                  <a:pt x="2894" y="156"/>
                  <a:pt x="2894" y="155"/>
                </a:cubicBezTo>
                <a:cubicBezTo>
                  <a:pt x="2894" y="151"/>
                  <a:pt x="2894" y="151"/>
                  <a:pt x="2894" y="151"/>
                </a:cubicBezTo>
                <a:cubicBezTo>
                  <a:pt x="2894" y="145"/>
                  <a:pt x="2899" y="139"/>
                  <a:pt x="2906" y="139"/>
                </a:cubicBezTo>
                <a:cubicBezTo>
                  <a:pt x="2907" y="139"/>
                  <a:pt x="2907" y="139"/>
                  <a:pt x="2907" y="139"/>
                </a:cubicBezTo>
                <a:cubicBezTo>
                  <a:pt x="2908" y="139"/>
                  <a:pt x="2908" y="139"/>
                  <a:pt x="2909" y="139"/>
                </a:cubicBezTo>
                <a:cubicBezTo>
                  <a:pt x="2915" y="139"/>
                  <a:pt x="2921" y="144"/>
                  <a:pt x="2921" y="151"/>
                </a:cubicBezTo>
                <a:cubicBezTo>
                  <a:pt x="2921" y="155"/>
                  <a:pt x="2921" y="155"/>
                  <a:pt x="2921" y="155"/>
                </a:cubicBezTo>
                <a:cubicBezTo>
                  <a:pt x="2921" y="157"/>
                  <a:pt x="2922" y="158"/>
                  <a:pt x="2924" y="158"/>
                </a:cubicBezTo>
                <a:cubicBezTo>
                  <a:pt x="2929" y="158"/>
                  <a:pt x="2929" y="158"/>
                  <a:pt x="2929" y="158"/>
                </a:cubicBezTo>
                <a:cubicBezTo>
                  <a:pt x="2929" y="158"/>
                  <a:pt x="2929" y="158"/>
                  <a:pt x="2929" y="158"/>
                </a:cubicBezTo>
                <a:cubicBezTo>
                  <a:pt x="2930" y="158"/>
                  <a:pt x="2931" y="158"/>
                  <a:pt x="2931" y="157"/>
                </a:cubicBezTo>
                <a:cubicBezTo>
                  <a:pt x="2932" y="157"/>
                  <a:pt x="2932" y="156"/>
                  <a:pt x="2932" y="155"/>
                </a:cubicBezTo>
                <a:cubicBezTo>
                  <a:pt x="2932" y="124"/>
                  <a:pt x="2932" y="124"/>
                  <a:pt x="2932" y="124"/>
                </a:cubicBezTo>
                <a:cubicBezTo>
                  <a:pt x="2932" y="123"/>
                  <a:pt x="2932" y="122"/>
                  <a:pt x="2932" y="121"/>
                </a:cubicBezTo>
                <a:cubicBezTo>
                  <a:pt x="2932" y="121"/>
                  <a:pt x="2932" y="120"/>
                  <a:pt x="2932" y="120"/>
                </a:cubicBezTo>
                <a:cubicBezTo>
                  <a:pt x="2932" y="120"/>
                  <a:pt x="2932" y="120"/>
                  <a:pt x="2932" y="119"/>
                </a:cubicBezTo>
                <a:cubicBezTo>
                  <a:pt x="2932" y="119"/>
                  <a:pt x="2932" y="119"/>
                  <a:pt x="2932" y="118"/>
                </a:cubicBezTo>
                <a:cubicBezTo>
                  <a:pt x="2934" y="108"/>
                  <a:pt x="2944" y="100"/>
                  <a:pt x="2956" y="100"/>
                </a:cubicBezTo>
                <a:cubicBezTo>
                  <a:pt x="2967" y="100"/>
                  <a:pt x="2977" y="107"/>
                  <a:pt x="2980" y="116"/>
                </a:cubicBezTo>
                <a:cubicBezTo>
                  <a:pt x="2980" y="117"/>
                  <a:pt x="2980" y="117"/>
                  <a:pt x="2980" y="117"/>
                </a:cubicBezTo>
                <a:cubicBezTo>
                  <a:pt x="2980" y="118"/>
                  <a:pt x="2980" y="118"/>
                  <a:pt x="2980" y="119"/>
                </a:cubicBezTo>
                <a:cubicBezTo>
                  <a:pt x="2980" y="119"/>
                  <a:pt x="2980" y="119"/>
                  <a:pt x="2980" y="119"/>
                </a:cubicBezTo>
                <a:cubicBezTo>
                  <a:pt x="2980" y="120"/>
                  <a:pt x="2980" y="120"/>
                  <a:pt x="2980" y="121"/>
                </a:cubicBezTo>
                <a:cubicBezTo>
                  <a:pt x="2980" y="122"/>
                  <a:pt x="2980" y="123"/>
                  <a:pt x="2980" y="125"/>
                </a:cubicBezTo>
                <a:cubicBezTo>
                  <a:pt x="2980" y="156"/>
                  <a:pt x="2980" y="156"/>
                  <a:pt x="2980" y="156"/>
                </a:cubicBezTo>
                <a:cubicBezTo>
                  <a:pt x="2980" y="157"/>
                  <a:pt x="2981" y="158"/>
                  <a:pt x="2983" y="158"/>
                </a:cubicBezTo>
                <a:cubicBezTo>
                  <a:pt x="2989" y="158"/>
                  <a:pt x="2989" y="158"/>
                  <a:pt x="2989" y="158"/>
                </a:cubicBezTo>
                <a:cubicBezTo>
                  <a:pt x="2990" y="158"/>
                  <a:pt x="2990" y="158"/>
                  <a:pt x="2991" y="158"/>
                </a:cubicBezTo>
                <a:cubicBezTo>
                  <a:pt x="2991" y="157"/>
                  <a:pt x="2992" y="156"/>
                  <a:pt x="2992" y="156"/>
                </a:cubicBezTo>
                <a:cubicBezTo>
                  <a:pt x="2992" y="124"/>
                  <a:pt x="2992" y="124"/>
                  <a:pt x="2992" y="124"/>
                </a:cubicBezTo>
                <a:cubicBezTo>
                  <a:pt x="2992" y="123"/>
                  <a:pt x="2991" y="122"/>
                  <a:pt x="2991" y="121"/>
                </a:cubicBezTo>
                <a:cubicBezTo>
                  <a:pt x="2991" y="120"/>
                  <a:pt x="2991" y="120"/>
                  <a:pt x="2991" y="119"/>
                </a:cubicBezTo>
                <a:cubicBezTo>
                  <a:pt x="2992" y="119"/>
                  <a:pt x="2992" y="119"/>
                  <a:pt x="2992" y="119"/>
                </a:cubicBezTo>
                <a:cubicBezTo>
                  <a:pt x="2992" y="118"/>
                  <a:pt x="2992" y="118"/>
                  <a:pt x="2991" y="117"/>
                </a:cubicBezTo>
                <a:cubicBezTo>
                  <a:pt x="2992" y="117"/>
                  <a:pt x="2992" y="117"/>
                  <a:pt x="2992" y="116"/>
                </a:cubicBezTo>
                <a:cubicBezTo>
                  <a:pt x="2994" y="107"/>
                  <a:pt x="3004" y="100"/>
                  <a:pt x="3016" y="100"/>
                </a:cubicBezTo>
                <a:cubicBezTo>
                  <a:pt x="3027" y="100"/>
                  <a:pt x="3037" y="107"/>
                  <a:pt x="3039" y="116"/>
                </a:cubicBezTo>
                <a:cubicBezTo>
                  <a:pt x="3039" y="117"/>
                  <a:pt x="3039" y="117"/>
                  <a:pt x="3040" y="117"/>
                </a:cubicBezTo>
                <a:cubicBezTo>
                  <a:pt x="3040" y="118"/>
                  <a:pt x="3039" y="118"/>
                  <a:pt x="3040" y="119"/>
                </a:cubicBezTo>
                <a:cubicBezTo>
                  <a:pt x="3040" y="120"/>
                  <a:pt x="3040" y="120"/>
                  <a:pt x="3040" y="120"/>
                </a:cubicBezTo>
                <a:cubicBezTo>
                  <a:pt x="3040" y="120"/>
                  <a:pt x="3040" y="120"/>
                  <a:pt x="3040" y="121"/>
                </a:cubicBezTo>
                <a:cubicBezTo>
                  <a:pt x="3040" y="122"/>
                  <a:pt x="3040" y="123"/>
                  <a:pt x="3039" y="124"/>
                </a:cubicBezTo>
                <a:cubicBezTo>
                  <a:pt x="3039" y="125"/>
                  <a:pt x="3039" y="125"/>
                  <a:pt x="3039" y="125"/>
                </a:cubicBezTo>
                <a:cubicBezTo>
                  <a:pt x="3039" y="156"/>
                  <a:pt x="3039" y="156"/>
                  <a:pt x="3039" y="156"/>
                </a:cubicBezTo>
                <a:cubicBezTo>
                  <a:pt x="3039" y="157"/>
                  <a:pt x="3041" y="158"/>
                  <a:pt x="3042" y="158"/>
                </a:cubicBezTo>
                <a:cubicBezTo>
                  <a:pt x="3055" y="158"/>
                  <a:pt x="3055" y="158"/>
                  <a:pt x="3055" y="158"/>
                </a:cubicBezTo>
                <a:cubicBezTo>
                  <a:pt x="3055" y="158"/>
                  <a:pt x="3055" y="158"/>
                  <a:pt x="3055" y="158"/>
                </a:cubicBezTo>
                <a:cubicBezTo>
                  <a:pt x="3055" y="158"/>
                  <a:pt x="3056" y="158"/>
                  <a:pt x="3057" y="158"/>
                </a:cubicBezTo>
                <a:cubicBezTo>
                  <a:pt x="3057" y="157"/>
                  <a:pt x="3058" y="156"/>
                  <a:pt x="3058" y="156"/>
                </a:cubicBezTo>
                <a:cubicBezTo>
                  <a:pt x="3058" y="118"/>
                  <a:pt x="3058" y="118"/>
                  <a:pt x="3058" y="118"/>
                </a:cubicBezTo>
                <a:cubicBezTo>
                  <a:pt x="3058" y="118"/>
                  <a:pt x="3057" y="117"/>
                  <a:pt x="3057" y="117"/>
                </a:cubicBezTo>
                <a:cubicBezTo>
                  <a:pt x="3057" y="117"/>
                  <a:pt x="3058" y="116"/>
                  <a:pt x="3058" y="116"/>
                </a:cubicBezTo>
                <a:cubicBezTo>
                  <a:pt x="3058" y="114"/>
                  <a:pt x="3058" y="114"/>
                  <a:pt x="3058" y="114"/>
                </a:cubicBezTo>
                <a:cubicBezTo>
                  <a:pt x="3067" y="114"/>
                  <a:pt x="3067" y="114"/>
                  <a:pt x="3067" y="114"/>
                </a:cubicBezTo>
                <a:cubicBezTo>
                  <a:pt x="3068" y="114"/>
                  <a:pt x="3069" y="113"/>
                  <a:pt x="3069" y="112"/>
                </a:cubicBezTo>
                <a:cubicBezTo>
                  <a:pt x="3069" y="100"/>
                  <a:pt x="3069" y="100"/>
                  <a:pt x="3069" y="100"/>
                </a:cubicBezTo>
                <a:cubicBezTo>
                  <a:pt x="3075" y="100"/>
                  <a:pt x="3075" y="100"/>
                  <a:pt x="3075" y="100"/>
                </a:cubicBezTo>
                <a:cubicBezTo>
                  <a:pt x="3074" y="100"/>
                  <a:pt x="3073" y="101"/>
                  <a:pt x="3073" y="102"/>
                </a:cubicBezTo>
                <a:cubicBezTo>
                  <a:pt x="3073" y="111"/>
                  <a:pt x="3073" y="111"/>
                  <a:pt x="3073" y="111"/>
                </a:cubicBezTo>
                <a:cubicBezTo>
                  <a:pt x="3073" y="112"/>
                  <a:pt x="3075" y="114"/>
                  <a:pt x="3076" y="114"/>
                </a:cubicBezTo>
                <a:cubicBezTo>
                  <a:pt x="3083" y="114"/>
                  <a:pt x="3083" y="114"/>
                  <a:pt x="3083" y="114"/>
                </a:cubicBezTo>
                <a:cubicBezTo>
                  <a:pt x="3085" y="114"/>
                  <a:pt x="3086" y="112"/>
                  <a:pt x="3086" y="111"/>
                </a:cubicBezTo>
                <a:cubicBezTo>
                  <a:pt x="3086" y="102"/>
                  <a:pt x="3086" y="102"/>
                  <a:pt x="3086" y="102"/>
                </a:cubicBezTo>
                <a:cubicBezTo>
                  <a:pt x="3086" y="101"/>
                  <a:pt x="3086" y="100"/>
                  <a:pt x="3085" y="100"/>
                </a:cubicBezTo>
                <a:cubicBezTo>
                  <a:pt x="3095" y="100"/>
                  <a:pt x="3095" y="100"/>
                  <a:pt x="3095" y="100"/>
                </a:cubicBezTo>
                <a:cubicBezTo>
                  <a:pt x="3094" y="100"/>
                  <a:pt x="3093" y="101"/>
                  <a:pt x="3093" y="102"/>
                </a:cubicBezTo>
                <a:cubicBezTo>
                  <a:pt x="3093" y="111"/>
                  <a:pt x="3093" y="111"/>
                  <a:pt x="3093" y="111"/>
                </a:cubicBezTo>
                <a:cubicBezTo>
                  <a:pt x="3093" y="112"/>
                  <a:pt x="3095" y="114"/>
                  <a:pt x="3096" y="114"/>
                </a:cubicBezTo>
                <a:cubicBezTo>
                  <a:pt x="3103" y="114"/>
                  <a:pt x="3103" y="114"/>
                  <a:pt x="3103" y="114"/>
                </a:cubicBezTo>
                <a:cubicBezTo>
                  <a:pt x="3105" y="114"/>
                  <a:pt x="3106" y="112"/>
                  <a:pt x="3106" y="111"/>
                </a:cubicBezTo>
                <a:cubicBezTo>
                  <a:pt x="3106" y="102"/>
                  <a:pt x="3106" y="102"/>
                  <a:pt x="3106" y="102"/>
                </a:cubicBezTo>
                <a:cubicBezTo>
                  <a:pt x="3106" y="101"/>
                  <a:pt x="3105" y="100"/>
                  <a:pt x="3105" y="100"/>
                </a:cubicBezTo>
                <a:cubicBezTo>
                  <a:pt x="3115" y="100"/>
                  <a:pt x="3115" y="100"/>
                  <a:pt x="3115" y="100"/>
                </a:cubicBezTo>
                <a:cubicBezTo>
                  <a:pt x="3114" y="100"/>
                  <a:pt x="3113" y="101"/>
                  <a:pt x="3113" y="102"/>
                </a:cubicBezTo>
                <a:cubicBezTo>
                  <a:pt x="3113" y="111"/>
                  <a:pt x="3113" y="111"/>
                  <a:pt x="3113" y="111"/>
                </a:cubicBezTo>
                <a:cubicBezTo>
                  <a:pt x="3113" y="112"/>
                  <a:pt x="3115" y="114"/>
                  <a:pt x="3116" y="114"/>
                </a:cubicBezTo>
                <a:cubicBezTo>
                  <a:pt x="3123" y="114"/>
                  <a:pt x="3123" y="114"/>
                  <a:pt x="3123" y="114"/>
                </a:cubicBezTo>
                <a:cubicBezTo>
                  <a:pt x="3125" y="114"/>
                  <a:pt x="3126" y="112"/>
                  <a:pt x="3126" y="111"/>
                </a:cubicBezTo>
                <a:cubicBezTo>
                  <a:pt x="3126" y="102"/>
                  <a:pt x="3126" y="102"/>
                  <a:pt x="3126" y="102"/>
                </a:cubicBezTo>
                <a:cubicBezTo>
                  <a:pt x="3126" y="101"/>
                  <a:pt x="3125" y="100"/>
                  <a:pt x="3125" y="100"/>
                </a:cubicBezTo>
                <a:cubicBezTo>
                  <a:pt x="3134" y="100"/>
                  <a:pt x="3134" y="100"/>
                  <a:pt x="3134" y="100"/>
                </a:cubicBezTo>
                <a:cubicBezTo>
                  <a:pt x="3134" y="100"/>
                  <a:pt x="3133" y="101"/>
                  <a:pt x="3133" y="102"/>
                </a:cubicBezTo>
                <a:cubicBezTo>
                  <a:pt x="3133" y="111"/>
                  <a:pt x="3133" y="111"/>
                  <a:pt x="3133" y="111"/>
                </a:cubicBezTo>
                <a:cubicBezTo>
                  <a:pt x="3133" y="112"/>
                  <a:pt x="3135" y="114"/>
                  <a:pt x="3136" y="114"/>
                </a:cubicBezTo>
                <a:cubicBezTo>
                  <a:pt x="3143" y="114"/>
                  <a:pt x="3143" y="114"/>
                  <a:pt x="3143" y="114"/>
                </a:cubicBezTo>
                <a:cubicBezTo>
                  <a:pt x="3145" y="114"/>
                  <a:pt x="3146" y="112"/>
                  <a:pt x="3146" y="111"/>
                </a:cubicBezTo>
                <a:cubicBezTo>
                  <a:pt x="3146" y="102"/>
                  <a:pt x="3146" y="102"/>
                  <a:pt x="3146" y="102"/>
                </a:cubicBezTo>
                <a:cubicBezTo>
                  <a:pt x="3146" y="101"/>
                  <a:pt x="3146" y="100"/>
                  <a:pt x="3145" y="100"/>
                </a:cubicBezTo>
                <a:cubicBezTo>
                  <a:pt x="3152" y="100"/>
                  <a:pt x="3152" y="100"/>
                  <a:pt x="3152" y="100"/>
                </a:cubicBezTo>
                <a:cubicBezTo>
                  <a:pt x="3152" y="112"/>
                  <a:pt x="3152" y="112"/>
                  <a:pt x="3152" y="112"/>
                </a:cubicBezTo>
                <a:cubicBezTo>
                  <a:pt x="3152" y="113"/>
                  <a:pt x="3153" y="114"/>
                  <a:pt x="3155" y="114"/>
                </a:cubicBezTo>
                <a:cubicBezTo>
                  <a:pt x="3163" y="114"/>
                  <a:pt x="3163" y="114"/>
                  <a:pt x="3163" y="114"/>
                </a:cubicBezTo>
                <a:cubicBezTo>
                  <a:pt x="3165" y="114"/>
                  <a:pt x="3166" y="113"/>
                  <a:pt x="3166" y="112"/>
                </a:cubicBezTo>
                <a:cubicBezTo>
                  <a:pt x="3166" y="97"/>
                  <a:pt x="3166" y="97"/>
                  <a:pt x="3166" y="97"/>
                </a:cubicBezTo>
                <a:cubicBezTo>
                  <a:pt x="3166" y="69"/>
                  <a:pt x="3166" y="39"/>
                  <a:pt x="3166" y="10"/>
                </a:cubicBezTo>
                <a:cubicBezTo>
                  <a:pt x="3166" y="8"/>
                  <a:pt x="3166" y="8"/>
                  <a:pt x="3166" y="8"/>
                </a:cubicBezTo>
                <a:cubicBezTo>
                  <a:pt x="3166" y="8"/>
                  <a:pt x="3166" y="8"/>
                  <a:pt x="3167" y="7"/>
                </a:cubicBezTo>
                <a:cubicBezTo>
                  <a:pt x="3167" y="7"/>
                  <a:pt x="3167" y="7"/>
                  <a:pt x="3168" y="7"/>
                </a:cubicBezTo>
                <a:cubicBezTo>
                  <a:pt x="3169" y="6"/>
                  <a:pt x="3170" y="6"/>
                  <a:pt x="3172" y="6"/>
                </a:cubicBezTo>
                <a:cubicBezTo>
                  <a:pt x="3186" y="6"/>
                  <a:pt x="3186" y="6"/>
                  <a:pt x="3186" y="6"/>
                </a:cubicBezTo>
                <a:cubicBezTo>
                  <a:pt x="3188" y="6"/>
                  <a:pt x="3190" y="6"/>
                  <a:pt x="3191" y="7"/>
                </a:cubicBezTo>
                <a:cubicBezTo>
                  <a:pt x="3191" y="7"/>
                  <a:pt x="3192" y="7"/>
                  <a:pt x="3192" y="8"/>
                </a:cubicBezTo>
                <a:cubicBezTo>
                  <a:pt x="3192" y="8"/>
                  <a:pt x="3192" y="8"/>
                  <a:pt x="3192" y="8"/>
                </a:cubicBezTo>
                <a:cubicBezTo>
                  <a:pt x="3193" y="10"/>
                  <a:pt x="3193" y="12"/>
                  <a:pt x="3193" y="15"/>
                </a:cubicBezTo>
                <a:cubicBezTo>
                  <a:pt x="3193" y="112"/>
                  <a:pt x="3193" y="112"/>
                  <a:pt x="3193" y="112"/>
                </a:cubicBezTo>
                <a:cubicBezTo>
                  <a:pt x="3193" y="113"/>
                  <a:pt x="3194" y="114"/>
                  <a:pt x="3195" y="114"/>
                </a:cubicBezTo>
                <a:cubicBezTo>
                  <a:pt x="3214" y="114"/>
                  <a:pt x="3214" y="114"/>
                  <a:pt x="3214" y="114"/>
                </a:cubicBezTo>
                <a:cubicBezTo>
                  <a:pt x="3215" y="114"/>
                  <a:pt x="3217" y="113"/>
                  <a:pt x="3217" y="112"/>
                </a:cubicBezTo>
                <a:cubicBezTo>
                  <a:pt x="3217" y="96"/>
                  <a:pt x="3217" y="96"/>
                  <a:pt x="3217" y="96"/>
                </a:cubicBezTo>
                <a:cubicBezTo>
                  <a:pt x="3217" y="68"/>
                  <a:pt x="3217" y="39"/>
                  <a:pt x="3216" y="10"/>
                </a:cubicBezTo>
                <a:cubicBezTo>
                  <a:pt x="3216" y="8"/>
                  <a:pt x="3216" y="8"/>
                  <a:pt x="3216" y="8"/>
                </a:cubicBezTo>
                <a:cubicBezTo>
                  <a:pt x="3216" y="8"/>
                  <a:pt x="3217" y="8"/>
                  <a:pt x="3217" y="7"/>
                </a:cubicBezTo>
                <a:cubicBezTo>
                  <a:pt x="3217" y="7"/>
                  <a:pt x="3218" y="7"/>
                  <a:pt x="3218" y="7"/>
                </a:cubicBezTo>
                <a:cubicBezTo>
                  <a:pt x="3219" y="6"/>
                  <a:pt x="3221" y="6"/>
                  <a:pt x="3222" y="6"/>
                </a:cubicBezTo>
                <a:cubicBezTo>
                  <a:pt x="3237" y="6"/>
                  <a:pt x="3237" y="6"/>
                  <a:pt x="3237" y="6"/>
                </a:cubicBezTo>
                <a:cubicBezTo>
                  <a:pt x="3239" y="6"/>
                  <a:pt x="3240" y="6"/>
                  <a:pt x="3242" y="7"/>
                </a:cubicBezTo>
                <a:cubicBezTo>
                  <a:pt x="3242" y="7"/>
                  <a:pt x="3242" y="7"/>
                  <a:pt x="3243" y="8"/>
                </a:cubicBezTo>
                <a:cubicBezTo>
                  <a:pt x="3243" y="8"/>
                  <a:pt x="3243" y="8"/>
                  <a:pt x="3243" y="8"/>
                </a:cubicBezTo>
                <a:cubicBezTo>
                  <a:pt x="3243" y="10"/>
                  <a:pt x="3243" y="12"/>
                  <a:pt x="3243" y="15"/>
                </a:cubicBezTo>
                <a:cubicBezTo>
                  <a:pt x="3243" y="112"/>
                  <a:pt x="3243" y="112"/>
                  <a:pt x="3243" y="112"/>
                </a:cubicBezTo>
                <a:cubicBezTo>
                  <a:pt x="3243" y="113"/>
                  <a:pt x="3244" y="114"/>
                  <a:pt x="3246" y="114"/>
                </a:cubicBezTo>
                <a:cubicBezTo>
                  <a:pt x="3262" y="114"/>
                  <a:pt x="3262" y="114"/>
                  <a:pt x="3262" y="114"/>
                </a:cubicBezTo>
                <a:cubicBezTo>
                  <a:pt x="3262" y="149"/>
                  <a:pt x="3262" y="149"/>
                  <a:pt x="3262" y="149"/>
                </a:cubicBezTo>
                <a:cubicBezTo>
                  <a:pt x="3262" y="149"/>
                  <a:pt x="3262" y="149"/>
                  <a:pt x="3262" y="149"/>
                </a:cubicBezTo>
                <a:cubicBezTo>
                  <a:pt x="3262" y="156"/>
                  <a:pt x="3262" y="156"/>
                  <a:pt x="3262" y="156"/>
                </a:cubicBezTo>
                <a:cubicBezTo>
                  <a:pt x="3262" y="158"/>
                  <a:pt x="3263" y="159"/>
                  <a:pt x="3265" y="159"/>
                </a:cubicBezTo>
                <a:cubicBezTo>
                  <a:pt x="3274" y="159"/>
                  <a:pt x="3274" y="159"/>
                  <a:pt x="3274" y="159"/>
                </a:cubicBezTo>
                <a:cubicBezTo>
                  <a:pt x="3274" y="159"/>
                  <a:pt x="3274" y="159"/>
                  <a:pt x="3274" y="159"/>
                </a:cubicBezTo>
                <a:cubicBezTo>
                  <a:pt x="3275" y="159"/>
                  <a:pt x="3276" y="158"/>
                  <a:pt x="3276" y="158"/>
                </a:cubicBezTo>
                <a:cubicBezTo>
                  <a:pt x="3277" y="157"/>
                  <a:pt x="3277" y="157"/>
                  <a:pt x="3277" y="156"/>
                </a:cubicBezTo>
                <a:cubicBezTo>
                  <a:pt x="3277" y="92"/>
                  <a:pt x="3277" y="92"/>
                  <a:pt x="3277" y="92"/>
                </a:cubicBezTo>
                <a:cubicBezTo>
                  <a:pt x="3327" y="92"/>
                  <a:pt x="3327" y="92"/>
                  <a:pt x="3327" y="92"/>
                </a:cubicBezTo>
                <a:cubicBezTo>
                  <a:pt x="3327" y="109"/>
                  <a:pt x="3327" y="109"/>
                  <a:pt x="3327" y="109"/>
                </a:cubicBezTo>
                <a:cubicBezTo>
                  <a:pt x="3327" y="110"/>
                  <a:pt x="3327" y="111"/>
                  <a:pt x="3328" y="112"/>
                </a:cubicBezTo>
                <a:cubicBezTo>
                  <a:pt x="3343" y="121"/>
                  <a:pt x="3343" y="121"/>
                  <a:pt x="3343" y="121"/>
                </a:cubicBezTo>
                <a:cubicBezTo>
                  <a:pt x="3344" y="122"/>
                  <a:pt x="3345" y="122"/>
                  <a:pt x="3346" y="122"/>
                </a:cubicBezTo>
                <a:cubicBezTo>
                  <a:pt x="3347" y="121"/>
                  <a:pt x="3347" y="120"/>
                  <a:pt x="3347" y="119"/>
                </a:cubicBezTo>
                <a:cubicBezTo>
                  <a:pt x="3347" y="112"/>
                  <a:pt x="3347" y="112"/>
                  <a:pt x="3347" y="112"/>
                </a:cubicBezTo>
                <a:cubicBezTo>
                  <a:pt x="3361" y="121"/>
                  <a:pt x="3361" y="121"/>
                  <a:pt x="3361" y="121"/>
                </a:cubicBezTo>
                <a:cubicBezTo>
                  <a:pt x="3362" y="122"/>
                  <a:pt x="3363" y="122"/>
                  <a:pt x="3364" y="122"/>
                </a:cubicBezTo>
                <a:cubicBezTo>
                  <a:pt x="3365" y="121"/>
                  <a:pt x="3366" y="120"/>
                  <a:pt x="3366" y="119"/>
                </a:cubicBezTo>
                <a:cubicBezTo>
                  <a:pt x="3366" y="112"/>
                  <a:pt x="3366" y="112"/>
                  <a:pt x="3366" y="112"/>
                </a:cubicBezTo>
                <a:cubicBezTo>
                  <a:pt x="3378" y="121"/>
                  <a:pt x="3378" y="121"/>
                  <a:pt x="3378" y="121"/>
                </a:cubicBezTo>
                <a:cubicBezTo>
                  <a:pt x="3378" y="122"/>
                  <a:pt x="3378" y="122"/>
                  <a:pt x="3378" y="122"/>
                </a:cubicBezTo>
                <a:cubicBezTo>
                  <a:pt x="3378" y="122"/>
                  <a:pt x="3379" y="122"/>
                  <a:pt x="3379" y="123"/>
                </a:cubicBezTo>
                <a:cubicBezTo>
                  <a:pt x="3379" y="123"/>
                  <a:pt x="3378" y="123"/>
                  <a:pt x="3378" y="124"/>
                </a:cubicBezTo>
                <a:cubicBezTo>
                  <a:pt x="3378" y="133"/>
                  <a:pt x="3378" y="133"/>
                  <a:pt x="3378" y="133"/>
                </a:cubicBezTo>
                <a:cubicBezTo>
                  <a:pt x="3378" y="134"/>
                  <a:pt x="3380" y="136"/>
                  <a:pt x="3381" y="136"/>
                </a:cubicBezTo>
                <a:cubicBezTo>
                  <a:pt x="3387" y="136"/>
                  <a:pt x="3387" y="136"/>
                  <a:pt x="3387" y="136"/>
                </a:cubicBezTo>
                <a:cubicBezTo>
                  <a:pt x="3387" y="142"/>
                  <a:pt x="3387" y="142"/>
                  <a:pt x="3387" y="142"/>
                </a:cubicBezTo>
                <a:cubicBezTo>
                  <a:pt x="3387" y="143"/>
                  <a:pt x="3387" y="144"/>
                  <a:pt x="3388" y="144"/>
                </a:cubicBezTo>
                <a:cubicBezTo>
                  <a:pt x="3388" y="145"/>
                  <a:pt x="3389" y="145"/>
                  <a:pt x="3390" y="145"/>
                </a:cubicBezTo>
                <a:cubicBezTo>
                  <a:pt x="3390" y="145"/>
                  <a:pt x="3390" y="145"/>
                  <a:pt x="3390" y="145"/>
                </a:cubicBezTo>
                <a:cubicBezTo>
                  <a:pt x="3397" y="145"/>
                  <a:pt x="3397" y="145"/>
                  <a:pt x="3397" y="145"/>
                </a:cubicBezTo>
                <a:cubicBezTo>
                  <a:pt x="3398" y="145"/>
                  <a:pt x="3398" y="145"/>
                  <a:pt x="3399" y="145"/>
                </a:cubicBezTo>
                <a:cubicBezTo>
                  <a:pt x="3399" y="145"/>
                  <a:pt x="3400" y="145"/>
                  <a:pt x="3400" y="145"/>
                </a:cubicBezTo>
                <a:cubicBezTo>
                  <a:pt x="3407" y="145"/>
                  <a:pt x="3407" y="145"/>
                  <a:pt x="3407" y="145"/>
                </a:cubicBezTo>
                <a:cubicBezTo>
                  <a:pt x="3415" y="145"/>
                  <a:pt x="3423" y="145"/>
                  <a:pt x="3431" y="145"/>
                </a:cubicBezTo>
                <a:cubicBezTo>
                  <a:pt x="3436" y="149"/>
                  <a:pt x="3442" y="154"/>
                  <a:pt x="3448" y="158"/>
                </a:cubicBezTo>
                <a:cubicBezTo>
                  <a:pt x="3449" y="159"/>
                  <a:pt x="3449" y="159"/>
                  <a:pt x="3450" y="159"/>
                </a:cubicBezTo>
                <a:cubicBezTo>
                  <a:pt x="3849" y="160"/>
                  <a:pt x="3849" y="160"/>
                  <a:pt x="3849" y="160"/>
                </a:cubicBezTo>
                <a:lnTo>
                  <a:pt x="3849" y="154"/>
                </a:lnTo>
                <a:close/>
                <a:moveTo>
                  <a:pt x="751" y="130"/>
                </a:moveTo>
                <a:cubicBezTo>
                  <a:pt x="716" y="130"/>
                  <a:pt x="716" y="130"/>
                  <a:pt x="716" y="130"/>
                </a:cubicBezTo>
                <a:cubicBezTo>
                  <a:pt x="716" y="129"/>
                  <a:pt x="716" y="129"/>
                  <a:pt x="716" y="129"/>
                </a:cubicBezTo>
                <a:cubicBezTo>
                  <a:pt x="732" y="129"/>
                  <a:pt x="732" y="129"/>
                  <a:pt x="732" y="129"/>
                </a:cubicBezTo>
                <a:cubicBezTo>
                  <a:pt x="733" y="129"/>
                  <a:pt x="734" y="127"/>
                  <a:pt x="734" y="126"/>
                </a:cubicBezTo>
                <a:cubicBezTo>
                  <a:pt x="734" y="121"/>
                  <a:pt x="734" y="121"/>
                  <a:pt x="734" y="121"/>
                </a:cubicBezTo>
                <a:cubicBezTo>
                  <a:pt x="751" y="121"/>
                  <a:pt x="751" y="121"/>
                  <a:pt x="751" y="121"/>
                </a:cubicBezTo>
                <a:lnTo>
                  <a:pt x="751" y="130"/>
                </a:lnTo>
                <a:close/>
                <a:moveTo>
                  <a:pt x="751" y="113"/>
                </a:moveTo>
                <a:cubicBezTo>
                  <a:pt x="730" y="113"/>
                  <a:pt x="730" y="113"/>
                  <a:pt x="730" y="113"/>
                </a:cubicBezTo>
                <a:cubicBezTo>
                  <a:pt x="728" y="113"/>
                  <a:pt x="727" y="115"/>
                  <a:pt x="727" y="116"/>
                </a:cubicBezTo>
                <a:cubicBezTo>
                  <a:pt x="727" y="121"/>
                  <a:pt x="727" y="121"/>
                  <a:pt x="727" y="121"/>
                </a:cubicBezTo>
                <a:cubicBezTo>
                  <a:pt x="711" y="121"/>
                  <a:pt x="711" y="121"/>
                  <a:pt x="711" y="121"/>
                </a:cubicBezTo>
                <a:cubicBezTo>
                  <a:pt x="711" y="121"/>
                  <a:pt x="711" y="121"/>
                  <a:pt x="710" y="121"/>
                </a:cubicBezTo>
                <a:cubicBezTo>
                  <a:pt x="710" y="107"/>
                  <a:pt x="710" y="107"/>
                  <a:pt x="710" y="107"/>
                </a:cubicBezTo>
                <a:cubicBezTo>
                  <a:pt x="746" y="107"/>
                  <a:pt x="746" y="107"/>
                  <a:pt x="746" y="107"/>
                </a:cubicBezTo>
                <a:cubicBezTo>
                  <a:pt x="749" y="107"/>
                  <a:pt x="751" y="109"/>
                  <a:pt x="751" y="111"/>
                </a:cubicBezTo>
                <a:lnTo>
                  <a:pt x="751" y="113"/>
                </a:lnTo>
                <a:close/>
                <a:moveTo>
                  <a:pt x="774" y="132"/>
                </a:moveTo>
                <a:cubicBezTo>
                  <a:pt x="774" y="131"/>
                  <a:pt x="773" y="130"/>
                  <a:pt x="772" y="130"/>
                </a:cubicBezTo>
                <a:cubicBezTo>
                  <a:pt x="759" y="130"/>
                  <a:pt x="759" y="130"/>
                  <a:pt x="759" y="130"/>
                </a:cubicBezTo>
                <a:cubicBezTo>
                  <a:pt x="759" y="121"/>
                  <a:pt x="759" y="121"/>
                  <a:pt x="759" y="121"/>
                </a:cubicBezTo>
                <a:cubicBezTo>
                  <a:pt x="774" y="121"/>
                  <a:pt x="774" y="121"/>
                  <a:pt x="774" y="121"/>
                </a:cubicBezTo>
                <a:lnTo>
                  <a:pt x="774" y="132"/>
                </a:lnTo>
                <a:close/>
                <a:moveTo>
                  <a:pt x="834" y="134"/>
                </a:moveTo>
                <a:cubicBezTo>
                  <a:pt x="832" y="134"/>
                  <a:pt x="832" y="135"/>
                  <a:pt x="832" y="136"/>
                </a:cubicBezTo>
                <a:cubicBezTo>
                  <a:pt x="831" y="153"/>
                  <a:pt x="831" y="153"/>
                  <a:pt x="831" y="153"/>
                </a:cubicBezTo>
                <a:cubicBezTo>
                  <a:pt x="821" y="153"/>
                  <a:pt x="821" y="153"/>
                  <a:pt x="821" y="153"/>
                </a:cubicBezTo>
                <a:cubicBezTo>
                  <a:pt x="821" y="124"/>
                  <a:pt x="821" y="124"/>
                  <a:pt x="821" y="124"/>
                </a:cubicBezTo>
                <a:cubicBezTo>
                  <a:pt x="836" y="124"/>
                  <a:pt x="836" y="124"/>
                  <a:pt x="836" y="124"/>
                </a:cubicBezTo>
                <a:cubicBezTo>
                  <a:pt x="841" y="124"/>
                  <a:pt x="846" y="126"/>
                  <a:pt x="848" y="130"/>
                </a:cubicBezTo>
                <a:lnTo>
                  <a:pt x="834" y="134"/>
                </a:lnTo>
                <a:close/>
                <a:moveTo>
                  <a:pt x="1229" y="152"/>
                </a:moveTo>
                <a:cubicBezTo>
                  <a:pt x="1229" y="152"/>
                  <a:pt x="1229" y="152"/>
                  <a:pt x="1229" y="152"/>
                </a:cubicBezTo>
                <a:cubicBezTo>
                  <a:pt x="1226" y="152"/>
                  <a:pt x="1226" y="152"/>
                  <a:pt x="1226" y="152"/>
                </a:cubicBezTo>
                <a:cubicBezTo>
                  <a:pt x="1225" y="138"/>
                  <a:pt x="1225" y="138"/>
                  <a:pt x="1225" y="138"/>
                </a:cubicBezTo>
                <a:cubicBezTo>
                  <a:pt x="1227" y="138"/>
                  <a:pt x="1229" y="138"/>
                  <a:pt x="1231" y="137"/>
                </a:cubicBezTo>
                <a:cubicBezTo>
                  <a:pt x="1231" y="152"/>
                  <a:pt x="1231" y="152"/>
                  <a:pt x="1231" y="152"/>
                </a:cubicBezTo>
                <a:lnTo>
                  <a:pt x="1229" y="152"/>
                </a:lnTo>
                <a:close/>
                <a:moveTo>
                  <a:pt x="1231" y="130"/>
                </a:moveTo>
                <a:cubicBezTo>
                  <a:pt x="1231" y="130"/>
                  <a:pt x="1231" y="130"/>
                  <a:pt x="1231" y="130"/>
                </a:cubicBezTo>
                <a:cubicBezTo>
                  <a:pt x="1229" y="130"/>
                  <a:pt x="1227" y="131"/>
                  <a:pt x="1225" y="131"/>
                </a:cubicBezTo>
                <a:cubicBezTo>
                  <a:pt x="1225" y="125"/>
                  <a:pt x="1225" y="125"/>
                  <a:pt x="1225" y="125"/>
                </a:cubicBezTo>
                <a:cubicBezTo>
                  <a:pt x="1226" y="125"/>
                  <a:pt x="1227" y="125"/>
                  <a:pt x="1228" y="125"/>
                </a:cubicBezTo>
                <a:cubicBezTo>
                  <a:pt x="1230" y="126"/>
                  <a:pt x="1231" y="127"/>
                  <a:pt x="1232" y="128"/>
                </a:cubicBezTo>
                <a:cubicBezTo>
                  <a:pt x="1231" y="129"/>
                  <a:pt x="1231" y="130"/>
                  <a:pt x="1231" y="130"/>
                </a:cubicBezTo>
                <a:close/>
                <a:moveTo>
                  <a:pt x="1243" y="131"/>
                </a:moveTo>
                <a:cubicBezTo>
                  <a:pt x="1243" y="130"/>
                  <a:pt x="1244" y="129"/>
                  <a:pt x="1243" y="128"/>
                </a:cubicBezTo>
                <a:cubicBezTo>
                  <a:pt x="1243" y="127"/>
                  <a:pt x="1242" y="126"/>
                  <a:pt x="1241" y="125"/>
                </a:cubicBezTo>
                <a:cubicBezTo>
                  <a:pt x="1241" y="125"/>
                  <a:pt x="1241" y="124"/>
                  <a:pt x="1241" y="124"/>
                </a:cubicBezTo>
                <a:cubicBezTo>
                  <a:pt x="1242" y="124"/>
                  <a:pt x="1243" y="124"/>
                  <a:pt x="1244" y="124"/>
                </a:cubicBezTo>
                <a:cubicBezTo>
                  <a:pt x="1244" y="135"/>
                  <a:pt x="1244" y="135"/>
                  <a:pt x="1244" y="135"/>
                </a:cubicBezTo>
                <a:cubicBezTo>
                  <a:pt x="1243" y="134"/>
                  <a:pt x="1241" y="133"/>
                  <a:pt x="1239" y="132"/>
                </a:cubicBezTo>
                <a:cubicBezTo>
                  <a:pt x="1241" y="132"/>
                  <a:pt x="1242" y="132"/>
                  <a:pt x="1243" y="131"/>
                </a:cubicBezTo>
                <a:close/>
                <a:moveTo>
                  <a:pt x="1239" y="152"/>
                </a:moveTo>
                <a:cubicBezTo>
                  <a:pt x="1238" y="140"/>
                  <a:pt x="1238" y="140"/>
                  <a:pt x="1238" y="140"/>
                </a:cubicBezTo>
                <a:cubicBezTo>
                  <a:pt x="1241" y="141"/>
                  <a:pt x="1243" y="143"/>
                  <a:pt x="1244" y="143"/>
                </a:cubicBezTo>
                <a:cubicBezTo>
                  <a:pt x="1244" y="152"/>
                  <a:pt x="1244" y="152"/>
                  <a:pt x="1244" y="152"/>
                </a:cubicBezTo>
                <a:lnTo>
                  <a:pt x="1239" y="152"/>
                </a:lnTo>
                <a:close/>
                <a:moveTo>
                  <a:pt x="2927" y="153"/>
                </a:moveTo>
                <a:cubicBezTo>
                  <a:pt x="2926" y="153"/>
                  <a:pt x="2926" y="153"/>
                  <a:pt x="2926" y="153"/>
                </a:cubicBezTo>
                <a:cubicBezTo>
                  <a:pt x="2926" y="151"/>
                  <a:pt x="2926" y="151"/>
                  <a:pt x="2926" y="151"/>
                </a:cubicBezTo>
                <a:cubicBezTo>
                  <a:pt x="2926" y="142"/>
                  <a:pt x="2920" y="135"/>
                  <a:pt x="2912" y="134"/>
                </a:cubicBezTo>
                <a:cubicBezTo>
                  <a:pt x="2912" y="124"/>
                  <a:pt x="2912" y="124"/>
                  <a:pt x="2912" y="124"/>
                </a:cubicBezTo>
                <a:cubicBezTo>
                  <a:pt x="2912" y="123"/>
                  <a:pt x="2912" y="123"/>
                  <a:pt x="2913" y="123"/>
                </a:cubicBezTo>
                <a:cubicBezTo>
                  <a:pt x="2926" y="123"/>
                  <a:pt x="2926" y="123"/>
                  <a:pt x="2926" y="123"/>
                </a:cubicBezTo>
                <a:cubicBezTo>
                  <a:pt x="2926" y="124"/>
                  <a:pt x="2927" y="124"/>
                  <a:pt x="2927" y="125"/>
                </a:cubicBezTo>
                <a:lnTo>
                  <a:pt x="2927" y="153"/>
                </a:lnTo>
                <a:close/>
                <a:moveTo>
                  <a:pt x="2986" y="153"/>
                </a:moveTo>
                <a:cubicBezTo>
                  <a:pt x="2985" y="153"/>
                  <a:pt x="2985" y="153"/>
                  <a:pt x="2985" y="153"/>
                </a:cubicBezTo>
                <a:cubicBezTo>
                  <a:pt x="2985" y="126"/>
                  <a:pt x="2985" y="126"/>
                  <a:pt x="2985" y="126"/>
                </a:cubicBezTo>
                <a:cubicBezTo>
                  <a:pt x="2986" y="125"/>
                  <a:pt x="2986" y="124"/>
                  <a:pt x="2986" y="123"/>
                </a:cubicBezTo>
                <a:cubicBezTo>
                  <a:pt x="2986" y="124"/>
                  <a:pt x="2986" y="124"/>
                  <a:pt x="2986" y="125"/>
                </a:cubicBezTo>
                <a:lnTo>
                  <a:pt x="2986" y="153"/>
                </a:lnTo>
                <a:close/>
                <a:moveTo>
                  <a:pt x="3052" y="153"/>
                </a:moveTo>
                <a:cubicBezTo>
                  <a:pt x="3045" y="153"/>
                  <a:pt x="3045" y="153"/>
                  <a:pt x="3045" y="153"/>
                </a:cubicBezTo>
                <a:cubicBezTo>
                  <a:pt x="3045" y="125"/>
                  <a:pt x="3045" y="125"/>
                  <a:pt x="3045" y="125"/>
                </a:cubicBezTo>
                <a:cubicBezTo>
                  <a:pt x="3045" y="124"/>
                  <a:pt x="3045" y="123"/>
                  <a:pt x="3045" y="121"/>
                </a:cubicBezTo>
                <a:cubicBezTo>
                  <a:pt x="3052" y="121"/>
                  <a:pt x="3052" y="121"/>
                  <a:pt x="3052" y="121"/>
                </a:cubicBezTo>
                <a:lnTo>
                  <a:pt x="3052" y="153"/>
                </a:lnTo>
                <a:close/>
                <a:moveTo>
                  <a:pt x="3141" y="108"/>
                </a:moveTo>
                <a:cubicBezTo>
                  <a:pt x="3139" y="108"/>
                  <a:pt x="3139" y="108"/>
                  <a:pt x="3139" y="108"/>
                </a:cubicBezTo>
                <a:cubicBezTo>
                  <a:pt x="3139" y="105"/>
                  <a:pt x="3139" y="105"/>
                  <a:pt x="3139" y="105"/>
                </a:cubicBezTo>
                <a:cubicBezTo>
                  <a:pt x="3141" y="105"/>
                  <a:pt x="3141" y="105"/>
                  <a:pt x="3141" y="105"/>
                </a:cubicBezTo>
                <a:lnTo>
                  <a:pt x="3141" y="108"/>
                </a:lnTo>
                <a:close/>
                <a:moveTo>
                  <a:pt x="3394" y="140"/>
                </a:moveTo>
                <a:cubicBezTo>
                  <a:pt x="3392" y="140"/>
                  <a:pt x="3392" y="140"/>
                  <a:pt x="3392" y="140"/>
                </a:cubicBezTo>
                <a:cubicBezTo>
                  <a:pt x="3392" y="133"/>
                  <a:pt x="3392" y="133"/>
                  <a:pt x="3392" y="133"/>
                </a:cubicBezTo>
                <a:cubicBezTo>
                  <a:pt x="3392" y="131"/>
                  <a:pt x="3391" y="130"/>
                  <a:pt x="3390" y="130"/>
                </a:cubicBezTo>
                <a:cubicBezTo>
                  <a:pt x="3384" y="130"/>
                  <a:pt x="3384" y="130"/>
                  <a:pt x="3384" y="130"/>
                </a:cubicBezTo>
                <a:cubicBezTo>
                  <a:pt x="3384" y="127"/>
                  <a:pt x="3384" y="127"/>
                  <a:pt x="3384" y="127"/>
                </a:cubicBezTo>
                <a:cubicBezTo>
                  <a:pt x="3392" y="127"/>
                  <a:pt x="3392" y="127"/>
                  <a:pt x="3392" y="127"/>
                </a:cubicBezTo>
                <a:cubicBezTo>
                  <a:pt x="3393" y="127"/>
                  <a:pt x="3394" y="127"/>
                  <a:pt x="3394" y="127"/>
                </a:cubicBezTo>
                <a:lnTo>
                  <a:pt x="3394" y="140"/>
                </a:lnTo>
                <a:close/>
              </a:path>
            </a:pathLst>
          </a:custGeom>
          <a:solidFill>
            <a:srgbClr val="9BBEBE"/>
          </a:solidFill>
          <a:ln w="9525">
            <a:noFill/>
            <a:round/>
            <a:headEnd/>
            <a:tailEnd/>
          </a:ln>
        </p:spPr>
        <p:txBody>
          <a:bodyPr vert="horz" wrap="square" lIns="91438" tIns="45719" rIns="91438" bIns="45719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62" name="Прямоугольник 161"/>
          <p:cNvSpPr/>
          <p:nvPr/>
        </p:nvSpPr>
        <p:spPr>
          <a:xfrm>
            <a:off x="2246306" y="2417471"/>
            <a:ext cx="25200" cy="396000"/>
          </a:xfrm>
          <a:prstGeom prst="rect">
            <a:avLst/>
          </a:prstGeom>
          <a:solidFill>
            <a:srgbClr val="2E9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00" name="Прямоугольник 199"/>
          <p:cNvSpPr/>
          <p:nvPr/>
        </p:nvSpPr>
        <p:spPr>
          <a:xfrm>
            <a:off x="2370419" y="2399188"/>
            <a:ext cx="4192110" cy="389464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defTabSz="1219140">
              <a:lnSpc>
                <a:spcPts val="2500"/>
              </a:lnSpc>
              <a:defRPr/>
            </a:pPr>
            <a:r>
              <a:rPr lang="ru-RU" sz="2000" b="1" spc="200" dirty="0" smtClean="0">
                <a:solidFill>
                  <a:srgbClr val="619D8A"/>
                </a:solidFill>
                <a:latin typeface="Arial Narrow" pitchFamily="34" charset="0"/>
              </a:rPr>
              <a:t>БЛАГОДАРЮ ЗА ВНИМАНИЕ!</a:t>
            </a:r>
            <a:endParaRPr lang="ru-RU" sz="2000" b="1" spc="200" dirty="0">
              <a:solidFill>
                <a:srgbClr val="619D8A"/>
              </a:solidFill>
              <a:latin typeface="Arial Narrow" pitchFamily="34" charset="0"/>
            </a:endParaRPr>
          </a:p>
        </p:txBody>
      </p:sp>
      <p:sp>
        <p:nvSpPr>
          <p:cNvPr id="97" name="Прямоугольник 96"/>
          <p:cNvSpPr>
            <a:spLocks noChangeArrowheads="1"/>
          </p:cNvSpPr>
          <p:nvPr/>
        </p:nvSpPr>
        <p:spPr bwMode="auto">
          <a:xfrm rot="5400000">
            <a:off x="4570413" y="492125"/>
            <a:ext cx="12700" cy="9144000"/>
          </a:xfrm>
          <a:prstGeom prst="rect">
            <a:avLst/>
          </a:prstGeom>
          <a:solidFill>
            <a:srgbClr val="A1BFB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65973" tIns="32986" rIns="65973" bIns="32986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12813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800"/>
          </a:p>
        </p:txBody>
      </p:sp>
    </p:spTree>
    <p:extLst>
      <p:ext uri="{BB962C8B-B14F-4D97-AF65-F5344CB8AC3E}">
        <p14:creationId xmlns:p14="http://schemas.microsoft.com/office/powerpoint/2010/main" val="252522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30436</TotalTime>
  <Words>817</Words>
  <Application>Microsoft Office PowerPoint</Application>
  <PresentationFormat>Экран (16:9)</PresentationFormat>
  <Paragraphs>278</Paragraphs>
  <Slides>7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 Unicode MS</vt:lpstr>
      <vt:lpstr>Arial</vt:lpstr>
      <vt:lpstr>Arial Narrow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Абдуллина Алина Рафаэлевна</dc:creator>
  <cp:lastModifiedBy>User099-10</cp:lastModifiedBy>
  <cp:revision>2185</cp:revision>
  <cp:lastPrinted>2018-10-31T17:16:03Z</cp:lastPrinted>
  <dcterms:modified xsi:type="dcterms:W3CDTF">2018-11-01T06:09:32Z</dcterms:modified>
</cp:coreProperties>
</file>